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56"/>
  </p:notesMasterIdLst>
  <p:sldIdLst>
    <p:sldId id="256" r:id="rId5"/>
    <p:sldId id="353" r:id="rId6"/>
    <p:sldId id="343" r:id="rId7"/>
    <p:sldId id="342" r:id="rId8"/>
    <p:sldId id="333" r:id="rId9"/>
    <p:sldId id="350" r:id="rId10"/>
    <p:sldId id="351" r:id="rId11"/>
    <p:sldId id="352" r:id="rId12"/>
    <p:sldId id="341" r:id="rId13"/>
    <p:sldId id="340" r:id="rId14"/>
    <p:sldId id="289" r:id="rId15"/>
    <p:sldId id="290" r:id="rId16"/>
    <p:sldId id="294" r:id="rId17"/>
    <p:sldId id="259" r:id="rId18"/>
    <p:sldId id="324" r:id="rId19"/>
    <p:sldId id="325" r:id="rId20"/>
    <p:sldId id="326" r:id="rId21"/>
    <p:sldId id="327" r:id="rId22"/>
    <p:sldId id="328" r:id="rId23"/>
    <p:sldId id="329" r:id="rId24"/>
    <p:sldId id="330" r:id="rId25"/>
    <p:sldId id="331" r:id="rId26"/>
    <p:sldId id="332" r:id="rId27"/>
    <p:sldId id="260" r:id="rId28"/>
    <p:sldId id="349" r:id="rId29"/>
    <p:sldId id="304" r:id="rId30"/>
    <p:sldId id="305" r:id="rId31"/>
    <p:sldId id="306" r:id="rId32"/>
    <p:sldId id="307" r:id="rId33"/>
    <p:sldId id="308" r:id="rId34"/>
    <p:sldId id="309"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44" r:id="rId49"/>
    <p:sldId id="345" r:id="rId50"/>
    <p:sldId id="346" r:id="rId51"/>
    <p:sldId id="347" r:id="rId52"/>
    <p:sldId id="302" r:id="rId53"/>
    <p:sldId id="274" r:id="rId54"/>
    <p:sldId id="303" r:id="rId55"/>
  </p:sldIdLst>
  <p:sldSz cx="9144000" cy="5143500" type="screen16x9"/>
  <p:notesSz cx="6858000" cy="9144000"/>
  <p:embeddedFontLst>
    <p:embeddedFont>
      <p:font typeface="Bebas Neue" panose="020B0606020202050201" pitchFamily="34" charset="0"/>
      <p:regular r:id="rId57"/>
    </p:embeddedFont>
    <p:embeddedFont>
      <p:font typeface="Grandview Display" panose="020B0502040204020203" pitchFamily="34" charset="0"/>
      <p:regular r:id="rId58"/>
      <p:italic r:id="rId59"/>
    </p:embeddedFont>
    <p:embeddedFont>
      <p:font typeface="Nunito Light" pitchFamily="2" charset="0"/>
      <p:regular r:id="rId60"/>
      <p:italic r:id="rId61"/>
    </p:embeddedFont>
    <p:embeddedFont>
      <p:font typeface="Space Grotesk" panose="020B0604020202020204" charset="0"/>
      <p:regular r:id="rId62"/>
      <p:bold r:id="rId63"/>
    </p:embeddedFont>
    <p:embeddedFont>
      <p:font typeface="Work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7B27251B-E3FF-46D9-A9EE-E9C290347B29}">
          <p14:sldIdLst>
            <p14:sldId id="256"/>
            <p14:sldId id="353"/>
            <p14:sldId id="343"/>
            <p14:sldId id="342"/>
          </p14:sldIdLst>
        </p14:section>
        <p14:section name="Datasets Searching : Nourhan" id="{BD5678C0-CAAE-4DCF-848D-4176F3893376}">
          <p14:sldIdLst>
            <p14:sldId id="333"/>
            <p14:sldId id="350"/>
            <p14:sldId id="351"/>
            <p14:sldId id="352"/>
            <p14:sldId id="341"/>
            <p14:sldId id="340"/>
          </p14:sldIdLst>
        </p14:section>
        <p14:section name="Common Voice : Radwan" id="{609E3A5A-6631-42AA-856D-81864CF008BC}">
          <p14:sldIdLst>
            <p14:sldId id="289"/>
            <p14:sldId id="290"/>
            <p14:sldId id="294"/>
          </p14:sldIdLst>
        </p14:section>
        <p14:section name="Feature Extraction : Abdallah" id="{38FEAA78-F6EA-4FD4-A6BB-96A7ABC9DE04}">
          <p14:sldIdLst>
            <p14:sldId id="259"/>
            <p14:sldId id="324"/>
            <p14:sldId id="325"/>
            <p14:sldId id="326"/>
            <p14:sldId id="327"/>
            <p14:sldId id="328"/>
            <p14:sldId id="329"/>
            <p14:sldId id="330"/>
            <p14:sldId id="331"/>
            <p14:sldId id="332"/>
          </p14:sldIdLst>
        </p14:section>
        <p14:section name="Whisper Model : Mahmoud" id="{527575EE-1E43-41B1-B036-C76459ACD348}">
          <p14:sldIdLst>
            <p14:sldId id="260"/>
            <p14:sldId id="349"/>
          </p14:sldIdLst>
        </p14:section>
        <p14:section name="Helsinki: Ahmad Elsayed" id="{7D43C4F2-1936-4BD6-9A05-D0EAAAB626B5}">
          <p14:sldIdLst>
            <p14:sldId id="304"/>
            <p14:sldId id="305"/>
            <p14:sldId id="306"/>
            <p14:sldId id="307"/>
            <p14:sldId id="308"/>
            <p14:sldId id="309"/>
            <p14:sldId id="311"/>
            <p14:sldId id="312"/>
            <p14:sldId id="313"/>
            <p14:sldId id="314"/>
            <p14:sldId id="315"/>
            <p14:sldId id="316"/>
            <p14:sldId id="317"/>
            <p14:sldId id="318"/>
          </p14:sldIdLst>
        </p14:section>
        <p14:section name="evaluation_translation" id="{9672B046-69AB-4E78-8490-2DB58E9CEACA}">
          <p14:sldIdLst>
            <p14:sldId id="319"/>
            <p14:sldId id="320"/>
            <p14:sldId id="321"/>
            <p14:sldId id="322"/>
            <p14:sldId id="323"/>
          </p14:sldIdLst>
        </p14:section>
        <p14:section name="GANs and Augmentation: Ibrahim" id="{6AE20021-CF7A-4080-9053-E6E859CFFA84}">
          <p14:sldIdLst>
            <p14:sldId id="344"/>
            <p14:sldId id="345"/>
            <p14:sldId id="346"/>
            <p14:sldId id="347"/>
          </p14:sldIdLst>
        </p14:section>
        <p14:section name="Deployment and Demo : Hazem" id="{692CB787-0DDD-479E-8515-B4B3EDF858EB}">
          <p14:sldIdLst>
            <p14:sldId id="302"/>
            <p14:sldId id="274"/>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6F413D-AEF2-47CE-B5A0-05A5CEE03DC0}">
  <a:tblStyle styleId="{E86F413D-AEF2-47CE-B5A0-05A5CEE03D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5" autoAdjust="0"/>
  </p:normalViewPr>
  <p:slideViewPr>
    <p:cSldViewPr snapToGrid="0">
      <p:cViewPr varScale="1">
        <p:scale>
          <a:sx n="105" d="100"/>
          <a:sy n="105" d="100"/>
        </p:scale>
        <p:origin x="101"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9205CC-CB58-4296-A979-8D0957C4078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7615C5A-C3A8-4D9E-AEA4-459B7383C5F8}">
      <dgm:prSet/>
      <dgm:spPr/>
      <dgm:t>
        <a:bodyPr/>
        <a:lstStyle/>
        <a:p>
          <a:pPr>
            <a:defRPr b="1"/>
          </a:pPr>
          <a:r>
            <a:rPr lang="en-US"/>
            <a:t>clips/</a:t>
          </a:r>
        </a:p>
      </dgm:t>
    </dgm:pt>
    <dgm:pt modelId="{3FA9AB80-C846-458A-97E5-FB15DD7121B3}" type="parTrans" cxnId="{0501922B-CBF4-4B7F-9110-24379F19246E}">
      <dgm:prSet/>
      <dgm:spPr/>
      <dgm:t>
        <a:bodyPr/>
        <a:lstStyle/>
        <a:p>
          <a:endParaRPr lang="en-US"/>
        </a:p>
      </dgm:t>
    </dgm:pt>
    <dgm:pt modelId="{AC41657C-1694-44E1-9A04-B5B80EE1984F}" type="sibTrans" cxnId="{0501922B-CBF4-4B7F-9110-24379F19246E}">
      <dgm:prSet/>
      <dgm:spPr/>
      <dgm:t>
        <a:bodyPr/>
        <a:lstStyle/>
        <a:p>
          <a:endParaRPr lang="en-US"/>
        </a:p>
      </dgm:t>
    </dgm:pt>
    <dgm:pt modelId="{166E37BF-FFBA-4779-9F4C-2176E0BB402A}">
      <dgm:prSet/>
      <dgm:spPr/>
      <dgm:t>
        <a:bodyPr/>
        <a:lstStyle/>
        <a:p>
          <a:r>
            <a:rPr lang="en-US"/>
            <a:t>This folder contains the actual audio clips, which are recordings of volunteers reading sentences</a:t>
          </a:r>
        </a:p>
      </dgm:t>
    </dgm:pt>
    <dgm:pt modelId="{8F587031-9AC8-46BD-B348-154CC44B8473}" type="parTrans" cxnId="{118CC101-7EE8-477F-B4C8-FCE8F64456AE}">
      <dgm:prSet/>
      <dgm:spPr/>
      <dgm:t>
        <a:bodyPr/>
        <a:lstStyle/>
        <a:p>
          <a:endParaRPr lang="en-US"/>
        </a:p>
      </dgm:t>
    </dgm:pt>
    <dgm:pt modelId="{7663EF64-423C-413E-959C-A1FD4FDE4936}" type="sibTrans" cxnId="{118CC101-7EE8-477F-B4C8-FCE8F64456AE}">
      <dgm:prSet/>
      <dgm:spPr/>
      <dgm:t>
        <a:bodyPr/>
        <a:lstStyle/>
        <a:p>
          <a:endParaRPr lang="en-US"/>
        </a:p>
      </dgm:t>
    </dgm:pt>
    <dgm:pt modelId="{22803CB5-3FBA-4C57-8E5A-7CADEDC9C4FB}">
      <dgm:prSet/>
      <dgm:spPr/>
      <dgm:t>
        <a:bodyPr/>
        <a:lstStyle/>
        <a:p>
          <a:pPr>
            <a:defRPr b="1"/>
          </a:pPr>
          <a:r>
            <a:rPr lang="en-US"/>
            <a:t>clip_durations.tsv</a:t>
          </a:r>
        </a:p>
      </dgm:t>
    </dgm:pt>
    <dgm:pt modelId="{DAF250E5-46A8-48DA-8AC7-08BF5C5FCF33}" type="parTrans" cxnId="{0C5EB268-B35C-41B3-BE88-3E62F567010A}">
      <dgm:prSet/>
      <dgm:spPr/>
      <dgm:t>
        <a:bodyPr/>
        <a:lstStyle/>
        <a:p>
          <a:endParaRPr lang="en-US"/>
        </a:p>
      </dgm:t>
    </dgm:pt>
    <dgm:pt modelId="{F23DB676-C88B-4B66-82B0-8673A6E6E638}" type="sibTrans" cxnId="{0C5EB268-B35C-41B3-BE88-3E62F567010A}">
      <dgm:prSet/>
      <dgm:spPr/>
      <dgm:t>
        <a:bodyPr/>
        <a:lstStyle/>
        <a:p>
          <a:endParaRPr lang="en-US"/>
        </a:p>
      </dgm:t>
    </dgm:pt>
    <dgm:pt modelId="{71951E83-0467-44DF-91DB-EE3CB4550D95}">
      <dgm:prSet/>
      <dgm:spPr/>
      <dgm:t>
        <a:bodyPr/>
        <a:lstStyle/>
        <a:p>
          <a:r>
            <a:rPr lang="en-US"/>
            <a:t>A metadata file that lists the duration of each audio clip</a:t>
          </a:r>
        </a:p>
      </dgm:t>
    </dgm:pt>
    <dgm:pt modelId="{8896FB9A-D00C-4A04-84E8-6708606707FE}" type="parTrans" cxnId="{40D28529-7EB7-4719-857F-6FA533A9E193}">
      <dgm:prSet/>
      <dgm:spPr/>
      <dgm:t>
        <a:bodyPr/>
        <a:lstStyle/>
        <a:p>
          <a:endParaRPr lang="en-US"/>
        </a:p>
      </dgm:t>
    </dgm:pt>
    <dgm:pt modelId="{49CCA498-2FB5-4669-A6AD-5EF9602CD010}" type="sibTrans" cxnId="{40D28529-7EB7-4719-857F-6FA533A9E193}">
      <dgm:prSet/>
      <dgm:spPr/>
      <dgm:t>
        <a:bodyPr/>
        <a:lstStyle/>
        <a:p>
          <a:endParaRPr lang="en-US"/>
        </a:p>
      </dgm:t>
    </dgm:pt>
    <dgm:pt modelId="{61602B99-94EF-4E79-9988-365CF7823B58}">
      <dgm:prSet/>
      <dgm:spPr/>
      <dgm:t>
        <a:bodyPr/>
        <a:lstStyle/>
        <a:p>
          <a:pPr>
            <a:defRPr b="1"/>
          </a:pPr>
          <a:r>
            <a:rPr lang="en-US"/>
            <a:t>dev.tsv</a:t>
          </a:r>
        </a:p>
      </dgm:t>
    </dgm:pt>
    <dgm:pt modelId="{CB9296F6-90F9-4AEF-A8F9-7A180B147D1A}" type="parTrans" cxnId="{D086B322-304B-452E-952F-57EFF1BD6906}">
      <dgm:prSet/>
      <dgm:spPr/>
      <dgm:t>
        <a:bodyPr/>
        <a:lstStyle/>
        <a:p>
          <a:endParaRPr lang="en-US"/>
        </a:p>
      </dgm:t>
    </dgm:pt>
    <dgm:pt modelId="{A0FFDC91-EBAC-4E7A-8C77-D9D8666E34F6}" type="sibTrans" cxnId="{D086B322-304B-452E-952F-57EFF1BD6906}">
      <dgm:prSet/>
      <dgm:spPr/>
      <dgm:t>
        <a:bodyPr/>
        <a:lstStyle/>
        <a:p>
          <a:endParaRPr lang="en-US"/>
        </a:p>
      </dgm:t>
    </dgm:pt>
    <dgm:pt modelId="{46840BB9-C4CE-406E-BB00-E1B022F6B1EF}">
      <dgm:prSet/>
      <dgm:spPr/>
      <dgm:t>
        <a:bodyPr/>
        <a:lstStyle/>
        <a:p>
          <a:r>
            <a:rPr lang="en-US"/>
            <a:t>This file contains a subset of audio clips and their corresponding metadata, typically used for model development and testing during training</a:t>
          </a:r>
        </a:p>
      </dgm:t>
    </dgm:pt>
    <dgm:pt modelId="{6F97B3EA-5A42-4AEB-908E-1A4839D997E2}" type="parTrans" cxnId="{1BA455CA-630F-490A-B353-9D419197ABBB}">
      <dgm:prSet/>
      <dgm:spPr/>
      <dgm:t>
        <a:bodyPr/>
        <a:lstStyle/>
        <a:p>
          <a:endParaRPr lang="en-US"/>
        </a:p>
      </dgm:t>
    </dgm:pt>
    <dgm:pt modelId="{92D299F8-080E-47A9-B83A-C4DF11BBA07B}" type="sibTrans" cxnId="{1BA455CA-630F-490A-B353-9D419197ABBB}">
      <dgm:prSet/>
      <dgm:spPr/>
      <dgm:t>
        <a:bodyPr/>
        <a:lstStyle/>
        <a:p>
          <a:endParaRPr lang="en-US"/>
        </a:p>
      </dgm:t>
    </dgm:pt>
    <dgm:pt modelId="{3CCCF982-B0FA-44B8-AD07-76A7755DD7FE}">
      <dgm:prSet/>
      <dgm:spPr/>
      <dgm:t>
        <a:bodyPr/>
        <a:lstStyle/>
        <a:p>
          <a:pPr>
            <a:defRPr b="1"/>
          </a:pPr>
          <a:r>
            <a:rPr lang="en-US"/>
            <a:t>invalidated.tsv</a:t>
          </a:r>
        </a:p>
      </dgm:t>
    </dgm:pt>
    <dgm:pt modelId="{6372D76E-E5BF-40CA-9AE7-C8587D8FA091}" type="parTrans" cxnId="{2545857B-9E08-4332-8C32-AD2C8B875ECF}">
      <dgm:prSet/>
      <dgm:spPr/>
      <dgm:t>
        <a:bodyPr/>
        <a:lstStyle/>
        <a:p>
          <a:endParaRPr lang="en-US"/>
        </a:p>
      </dgm:t>
    </dgm:pt>
    <dgm:pt modelId="{81EB69F2-E2F0-4AE4-AE5F-A1D6953A38D3}" type="sibTrans" cxnId="{2545857B-9E08-4332-8C32-AD2C8B875ECF}">
      <dgm:prSet/>
      <dgm:spPr/>
      <dgm:t>
        <a:bodyPr/>
        <a:lstStyle/>
        <a:p>
          <a:endParaRPr lang="en-US"/>
        </a:p>
      </dgm:t>
    </dgm:pt>
    <dgm:pt modelId="{90CB4C76-B597-4FCE-974A-02451ABBF3EC}">
      <dgm:prSet/>
      <dgm:spPr/>
      <dgm:t>
        <a:bodyPr/>
        <a:lstStyle/>
        <a:p>
          <a:r>
            <a:rPr lang="en-US"/>
            <a:t>This file contains recordings that were marked as invalid by reviewers or by automatic validation processes</a:t>
          </a:r>
        </a:p>
      </dgm:t>
    </dgm:pt>
    <dgm:pt modelId="{17BAFBDB-EEC4-4A28-9CB5-518D4AD04A64}" type="parTrans" cxnId="{AC41308C-C49D-45FF-9A28-C3C22F7C32F0}">
      <dgm:prSet/>
      <dgm:spPr/>
      <dgm:t>
        <a:bodyPr/>
        <a:lstStyle/>
        <a:p>
          <a:endParaRPr lang="en-US"/>
        </a:p>
      </dgm:t>
    </dgm:pt>
    <dgm:pt modelId="{BA229648-59A5-48BB-8358-7834226AD202}" type="sibTrans" cxnId="{AC41308C-C49D-45FF-9A28-C3C22F7C32F0}">
      <dgm:prSet/>
      <dgm:spPr/>
      <dgm:t>
        <a:bodyPr/>
        <a:lstStyle/>
        <a:p>
          <a:endParaRPr lang="en-US"/>
        </a:p>
      </dgm:t>
    </dgm:pt>
    <dgm:pt modelId="{EE9BCDAA-EAE6-4C9F-9142-AB9B68D4C776}">
      <dgm:prSet phldr="0"/>
      <dgm:spPr/>
      <dgm:t>
        <a:bodyPr/>
        <a:lstStyle/>
        <a:p>
          <a:pPr>
            <a:defRPr b="1"/>
          </a:pPr>
          <a:r>
            <a:rPr lang="en-US">
              <a:latin typeface="Grandview Display"/>
            </a:rPr>
            <a:t>test.tsv</a:t>
          </a:r>
        </a:p>
      </dgm:t>
    </dgm:pt>
    <dgm:pt modelId="{572D14E8-D21F-4FA0-B4A1-7ECE0B03841A}" type="parTrans" cxnId="{CA9543E0-5310-402B-82AC-02A7CF8784E9}">
      <dgm:prSet/>
      <dgm:spPr/>
    </dgm:pt>
    <dgm:pt modelId="{B79A5A42-64EF-435B-BC64-430B850BFB0D}" type="sibTrans" cxnId="{CA9543E0-5310-402B-82AC-02A7CF8784E9}">
      <dgm:prSet/>
      <dgm:spPr/>
    </dgm:pt>
    <dgm:pt modelId="{E7C3C7E6-F397-4B89-91B2-E146363F93CC}">
      <dgm:prSet phldr="0"/>
      <dgm:spPr/>
      <dgm:t>
        <a:bodyPr/>
        <a:lstStyle/>
        <a:p>
          <a:r>
            <a:rPr lang="en-US">
              <a:latin typeface="Grandview Display"/>
            </a:rPr>
            <a:t>This file contains metadata and references for the test set of audio clips</a:t>
          </a:r>
        </a:p>
      </dgm:t>
    </dgm:pt>
    <dgm:pt modelId="{062FFA5C-78DE-4327-B7BC-67FAB3A10040}" type="parTrans" cxnId="{868C42DC-73A1-4B42-A526-14DFB47F90CC}">
      <dgm:prSet/>
      <dgm:spPr/>
    </dgm:pt>
    <dgm:pt modelId="{168149B7-6DDA-429E-9957-EFF1ED8D213B}" type="sibTrans" cxnId="{868C42DC-73A1-4B42-A526-14DFB47F90CC}">
      <dgm:prSet/>
      <dgm:spPr/>
    </dgm:pt>
    <dgm:pt modelId="{3A5603CC-4B6F-434B-B4B8-543B356AEDC7}">
      <dgm:prSet phldr="0"/>
      <dgm:spPr/>
      <dgm:t>
        <a:bodyPr/>
        <a:lstStyle/>
        <a:p>
          <a:pPr>
            <a:defRPr b="1"/>
          </a:pPr>
          <a:r>
            <a:rPr lang="en-US">
              <a:latin typeface="Grandview Display"/>
            </a:rPr>
            <a:t>times</a:t>
          </a:r>
        </a:p>
      </dgm:t>
    </dgm:pt>
    <dgm:pt modelId="{418CB4BE-191C-4FA3-AD0D-0B0D387F0A9A}" type="parTrans" cxnId="{B35BFC7D-AC99-4137-83D0-003181062021}">
      <dgm:prSet/>
      <dgm:spPr/>
    </dgm:pt>
    <dgm:pt modelId="{43ADEF0A-1494-493D-BEC8-BC632493535D}" type="sibTrans" cxnId="{B35BFC7D-AC99-4137-83D0-003181062021}">
      <dgm:prSet/>
      <dgm:spPr/>
    </dgm:pt>
    <dgm:pt modelId="{DE0D78A0-D718-4924-BB7E-1340980E5CD6}">
      <dgm:prSet phldr="0"/>
      <dgm:spPr/>
      <dgm:t>
        <a:bodyPr/>
        <a:lstStyle/>
        <a:p>
          <a:r>
            <a:rPr lang="en-US">
              <a:latin typeface="Grandview Display"/>
            </a:rPr>
            <a:t>It seems this file might store timing information related to the dataset or the processing of the clips</a:t>
          </a:r>
        </a:p>
      </dgm:t>
    </dgm:pt>
    <dgm:pt modelId="{4ED264A9-B9E4-4B8C-AF96-529B27251E3A}" type="parTrans" cxnId="{D65A3EEE-8B4D-4621-9ED8-BAA7AC3E9F2C}">
      <dgm:prSet/>
      <dgm:spPr/>
    </dgm:pt>
    <dgm:pt modelId="{CD8C2F14-BE86-4E66-A843-3BEFC7F7D3B8}" type="sibTrans" cxnId="{D65A3EEE-8B4D-4621-9ED8-BAA7AC3E9F2C}">
      <dgm:prSet/>
      <dgm:spPr/>
    </dgm:pt>
    <dgm:pt modelId="{CE8DF512-9EF0-4EC2-B985-C493D46EBC16}">
      <dgm:prSet phldr="0"/>
      <dgm:spPr/>
      <dgm:t>
        <a:bodyPr/>
        <a:lstStyle/>
        <a:p>
          <a:pPr>
            <a:defRPr b="1"/>
          </a:pPr>
          <a:r>
            <a:rPr lang="en-US">
              <a:latin typeface="Grandview Display"/>
            </a:rPr>
            <a:t>train.tsv</a:t>
          </a:r>
        </a:p>
      </dgm:t>
    </dgm:pt>
    <dgm:pt modelId="{98F1718A-A6A5-4918-8817-CAFF3E010658}" type="parTrans" cxnId="{C5128C31-188C-4A12-83FF-99349E352B05}">
      <dgm:prSet/>
      <dgm:spPr/>
    </dgm:pt>
    <dgm:pt modelId="{8C4295FE-EC63-4589-90D7-767195F13FD0}" type="sibTrans" cxnId="{C5128C31-188C-4A12-83FF-99349E352B05}">
      <dgm:prSet/>
      <dgm:spPr/>
    </dgm:pt>
    <dgm:pt modelId="{C72AB623-72B1-4283-B88C-310A488AD7E7}">
      <dgm:prSet phldr="0"/>
      <dgm:spPr/>
      <dgm:t>
        <a:bodyPr/>
        <a:lstStyle/>
        <a:p>
          <a:r>
            <a:rPr lang="en-US">
              <a:latin typeface="Grandview Display"/>
            </a:rPr>
            <a:t>This is the main training dataset, containing the majority of the audio clips and their metadata</a:t>
          </a:r>
        </a:p>
      </dgm:t>
    </dgm:pt>
    <dgm:pt modelId="{765A057E-B41D-4BF4-85B6-3E6DD6E60890}" type="parTrans" cxnId="{C91103D8-3EE7-4025-A871-05025177B4F3}">
      <dgm:prSet/>
      <dgm:spPr/>
    </dgm:pt>
    <dgm:pt modelId="{646715CB-C02B-4A3A-853A-F0F23DBC2A96}" type="sibTrans" cxnId="{C91103D8-3EE7-4025-A871-05025177B4F3}">
      <dgm:prSet/>
      <dgm:spPr/>
    </dgm:pt>
    <dgm:pt modelId="{C1690D0B-F2CD-4DA4-9A2C-A234668DEE8B}">
      <dgm:prSet phldr="0"/>
      <dgm:spPr/>
      <dgm:t>
        <a:bodyPr/>
        <a:lstStyle/>
        <a:p>
          <a:pPr>
            <a:defRPr b="1"/>
          </a:pPr>
          <a:r>
            <a:rPr lang="en-US">
              <a:latin typeface="Grandview Display"/>
            </a:rPr>
            <a:t>validated.tsv</a:t>
          </a:r>
        </a:p>
      </dgm:t>
    </dgm:pt>
    <dgm:pt modelId="{5358DFF6-5C1C-425F-9646-0F6DBE0651D8}" type="parTrans" cxnId="{0A65C371-DE66-496B-8C92-CCC9FCF7F316}">
      <dgm:prSet/>
      <dgm:spPr/>
    </dgm:pt>
    <dgm:pt modelId="{C6B5BB03-132C-4D5F-B4F1-77F1FF3C1C87}" type="sibTrans" cxnId="{0A65C371-DE66-496B-8C92-CCC9FCF7F316}">
      <dgm:prSet/>
      <dgm:spPr/>
    </dgm:pt>
    <dgm:pt modelId="{E25E97BC-F556-48F0-94AE-29DB58BCDA4E}">
      <dgm:prSet phldr="0"/>
      <dgm:spPr/>
      <dgm:t>
        <a:bodyPr/>
        <a:lstStyle/>
        <a:p>
          <a:r>
            <a:rPr lang="en-US">
              <a:latin typeface="Grandview Display"/>
            </a:rPr>
            <a:t>This file contains clips that have been successfully validated by the community or automated processes, making them suitable for training and testing purposes</a:t>
          </a:r>
        </a:p>
      </dgm:t>
    </dgm:pt>
    <dgm:pt modelId="{E5257C9C-9359-4CEC-BE6E-08A52592764F}" type="parTrans" cxnId="{4C46DAC0-6F1C-4ADB-9FDE-A79321DE92C4}">
      <dgm:prSet/>
      <dgm:spPr/>
    </dgm:pt>
    <dgm:pt modelId="{0D633CA2-875C-477B-ADEE-F80A853DDEDF}" type="sibTrans" cxnId="{4C46DAC0-6F1C-4ADB-9FDE-A79321DE92C4}">
      <dgm:prSet/>
      <dgm:spPr/>
    </dgm:pt>
    <dgm:pt modelId="{5E17ADA3-72D7-4838-8483-1C79FCDF2BE8}" type="pres">
      <dgm:prSet presAssocID="{B89205CC-CB58-4296-A979-8D0957C40780}" presName="root" presStyleCnt="0">
        <dgm:presLayoutVars>
          <dgm:dir/>
          <dgm:resizeHandles val="exact"/>
        </dgm:presLayoutVars>
      </dgm:prSet>
      <dgm:spPr/>
    </dgm:pt>
    <dgm:pt modelId="{65550305-E309-40CB-9FB4-8B19685CEA77}" type="pres">
      <dgm:prSet presAssocID="{E7615C5A-C3A8-4D9E-AEA4-459B7383C5F8}" presName="compNode" presStyleCnt="0"/>
      <dgm:spPr/>
    </dgm:pt>
    <dgm:pt modelId="{4EFB66EE-7F69-40AD-B443-27F7E2884E17}" type="pres">
      <dgm:prSet presAssocID="{E7615C5A-C3A8-4D9E-AEA4-459B7383C5F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36847ABE-E050-4E77-9B89-5563E708EAE6}" type="pres">
      <dgm:prSet presAssocID="{E7615C5A-C3A8-4D9E-AEA4-459B7383C5F8}" presName="iconSpace" presStyleCnt="0"/>
      <dgm:spPr/>
    </dgm:pt>
    <dgm:pt modelId="{DFE1D299-1A2B-46F6-A739-C2AB5399AD91}" type="pres">
      <dgm:prSet presAssocID="{E7615C5A-C3A8-4D9E-AEA4-459B7383C5F8}" presName="parTx" presStyleLbl="revTx" presStyleIdx="0" presStyleCnt="16">
        <dgm:presLayoutVars>
          <dgm:chMax val="0"/>
          <dgm:chPref val="0"/>
        </dgm:presLayoutVars>
      </dgm:prSet>
      <dgm:spPr/>
    </dgm:pt>
    <dgm:pt modelId="{6B74CADE-B414-4D78-B3B6-1C2885EEFFE6}" type="pres">
      <dgm:prSet presAssocID="{E7615C5A-C3A8-4D9E-AEA4-459B7383C5F8}" presName="txSpace" presStyleCnt="0"/>
      <dgm:spPr/>
    </dgm:pt>
    <dgm:pt modelId="{BE60E8D1-374F-4EDB-8E1A-BE4C85C65815}" type="pres">
      <dgm:prSet presAssocID="{E7615C5A-C3A8-4D9E-AEA4-459B7383C5F8}" presName="desTx" presStyleLbl="revTx" presStyleIdx="1" presStyleCnt="16">
        <dgm:presLayoutVars/>
      </dgm:prSet>
      <dgm:spPr/>
    </dgm:pt>
    <dgm:pt modelId="{822FB234-4721-46F8-B5D6-8F22211C819F}" type="pres">
      <dgm:prSet presAssocID="{AC41657C-1694-44E1-9A04-B5B80EE1984F}" presName="sibTrans" presStyleCnt="0"/>
      <dgm:spPr/>
    </dgm:pt>
    <dgm:pt modelId="{3C8F906E-276C-4EC2-A512-19329ABA1F52}" type="pres">
      <dgm:prSet presAssocID="{22803CB5-3FBA-4C57-8E5A-7CADEDC9C4FB}" presName="compNode" presStyleCnt="0"/>
      <dgm:spPr/>
    </dgm:pt>
    <dgm:pt modelId="{EF0D3E09-0D39-4FD5-94C5-84FE45EB34FB}" type="pres">
      <dgm:prSet presAssocID="{22803CB5-3FBA-4C57-8E5A-7CADEDC9C4F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phones"/>
        </a:ext>
      </dgm:extLst>
    </dgm:pt>
    <dgm:pt modelId="{696F2741-1C7A-434D-9479-CCA6611A52AA}" type="pres">
      <dgm:prSet presAssocID="{22803CB5-3FBA-4C57-8E5A-7CADEDC9C4FB}" presName="iconSpace" presStyleCnt="0"/>
      <dgm:spPr/>
    </dgm:pt>
    <dgm:pt modelId="{4397E3BF-E2C0-46BF-929F-08FEAEA8C7F5}" type="pres">
      <dgm:prSet presAssocID="{22803CB5-3FBA-4C57-8E5A-7CADEDC9C4FB}" presName="parTx" presStyleLbl="revTx" presStyleIdx="2" presStyleCnt="16">
        <dgm:presLayoutVars>
          <dgm:chMax val="0"/>
          <dgm:chPref val="0"/>
        </dgm:presLayoutVars>
      </dgm:prSet>
      <dgm:spPr/>
    </dgm:pt>
    <dgm:pt modelId="{8FE2B468-5312-4537-A5C1-4FE29C14EF58}" type="pres">
      <dgm:prSet presAssocID="{22803CB5-3FBA-4C57-8E5A-7CADEDC9C4FB}" presName="txSpace" presStyleCnt="0"/>
      <dgm:spPr/>
    </dgm:pt>
    <dgm:pt modelId="{3732FDCD-4106-4384-AF05-3825F8116A73}" type="pres">
      <dgm:prSet presAssocID="{22803CB5-3FBA-4C57-8E5A-7CADEDC9C4FB}" presName="desTx" presStyleLbl="revTx" presStyleIdx="3" presStyleCnt="16">
        <dgm:presLayoutVars/>
      </dgm:prSet>
      <dgm:spPr/>
    </dgm:pt>
    <dgm:pt modelId="{F803122E-9324-4517-B4F5-98243240D456}" type="pres">
      <dgm:prSet presAssocID="{F23DB676-C88B-4B66-82B0-8673A6E6E638}" presName="sibTrans" presStyleCnt="0"/>
      <dgm:spPr/>
    </dgm:pt>
    <dgm:pt modelId="{702E79C2-6FA6-4C48-AE8B-873B852D7F24}" type="pres">
      <dgm:prSet presAssocID="{61602B99-94EF-4E79-9988-365CF7823B58}" presName="compNode" presStyleCnt="0"/>
      <dgm:spPr/>
    </dgm:pt>
    <dgm:pt modelId="{CD169B4B-598A-43F7-AAA1-9E0FEC31352E}" type="pres">
      <dgm:prSet presAssocID="{61602B99-94EF-4E79-9988-365CF7823B5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75F0952D-1A25-4F84-BC8D-0079397C33C3}" type="pres">
      <dgm:prSet presAssocID="{61602B99-94EF-4E79-9988-365CF7823B58}" presName="iconSpace" presStyleCnt="0"/>
      <dgm:spPr/>
    </dgm:pt>
    <dgm:pt modelId="{9FD203F0-E8EB-4287-A578-01D7E75BA4AE}" type="pres">
      <dgm:prSet presAssocID="{61602B99-94EF-4E79-9988-365CF7823B58}" presName="parTx" presStyleLbl="revTx" presStyleIdx="4" presStyleCnt="16">
        <dgm:presLayoutVars>
          <dgm:chMax val="0"/>
          <dgm:chPref val="0"/>
        </dgm:presLayoutVars>
      </dgm:prSet>
      <dgm:spPr/>
    </dgm:pt>
    <dgm:pt modelId="{E9467B29-B9AA-425E-BC64-9CF16AE4A948}" type="pres">
      <dgm:prSet presAssocID="{61602B99-94EF-4E79-9988-365CF7823B58}" presName="txSpace" presStyleCnt="0"/>
      <dgm:spPr/>
    </dgm:pt>
    <dgm:pt modelId="{38C08F3E-6E7C-47B7-A9EB-0A79A543EA3B}" type="pres">
      <dgm:prSet presAssocID="{61602B99-94EF-4E79-9988-365CF7823B58}" presName="desTx" presStyleLbl="revTx" presStyleIdx="5" presStyleCnt="16">
        <dgm:presLayoutVars/>
      </dgm:prSet>
      <dgm:spPr/>
    </dgm:pt>
    <dgm:pt modelId="{8EAB4D09-AC7C-4D4C-967D-BEFEE32EB57C}" type="pres">
      <dgm:prSet presAssocID="{A0FFDC91-EBAC-4E7A-8C77-D9D8666E34F6}" presName="sibTrans" presStyleCnt="0"/>
      <dgm:spPr/>
    </dgm:pt>
    <dgm:pt modelId="{59EC96CC-361A-4063-8D51-B1AB59EF41A4}" type="pres">
      <dgm:prSet presAssocID="{3CCCF982-B0FA-44B8-AD07-76A7755DD7FE}" presName="compNode" presStyleCnt="0"/>
      <dgm:spPr/>
    </dgm:pt>
    <dgm:pt modelId="{76845383-E83D-463D-83D3-EA2E305635E0}" type="pres">
      <dgm:prSet presAssocID="{3CCCF982-B0FA-44B8-AD07-76A7755DD7F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C3AB54D-5F8A-4B34-97A2-10D5D4DC4E19}" type="pres">
      <dgm:prSet presAssocID="{3CCCF982-B0FA-44B8-AD07-76A7755DD7FE}" presName="iconSpace" presStyleCnt="0"/>
      <dgm:spPr/>
    </dgm:pt>
    <dgm:pt modelId="{3A15CAAA-5419-4CC2-86E1-A41E4B1E4E81}" type="pres">
      <dgm:prSet presAssocID="{3CCCF982-B0FA-44B8-AD07-76A7755DD7FE}" presName="parTx" presStyleLbl="revTx" presStyleIdx="6" presStyleCnt="16">
        <dgm:presLayoutVars>
          <dgm:chMax val="0"/>
          <dgm:chPref val="0"/>
        </dgm:presLayoutVars>
      </dgm:prSet>
      <dgm:spPr/>
    </dgm:pt>
    <dgm:pt modelId="{6BFD7707-2754-432A-AE82-5638E696C4D2}" type="pres">
      <dgm:prSet presAssocID="{3CCCF982-B0FA-44B8-AD07-76A7755DD7FE}" presName="txSpace" presStyleCnt="0"/>
      <dgm:spPr/>
    </dgm:pt>
    <dgm:pt modelId="{CED87E8A-A6A5-442E-92E4-14C8184AE004}" type="pres">
      <dgm:prSet presAssocID="{3CCCF982-B0FA-44B8-AD07-76A7755DD7FE}" presName="desTx" presStyleLbl="revTx" presStyleIdx="7" presStyleCnt="16">
        <dgm:presLayoutVars/>
      </dgm:prSet>
      <dgm:spPr/>
    </dgm:pt>
    <dgm:pt modelId="{71F4E738-9CCB-4029-8504-45610DBE1DFD}" type="pres">
      <dgm:prSet presAssocID="{81EB69F2-E2F0-4AE4-AE5F-A1D6953A38D3}" presName="sibTrans" presStyleCnt="0"/>
      <dgm:spPr/>
    </dgm:pt>
    <dgm:pt modelId="{77AF8C8B-B230-4153-87D3-4DEA12307FFD}" type="pres">
      <dgm:prSet presAssocID="{EE9BCDAA-EAE6-4C9F-9142-AB9B68D4C776}" presName="compNode" presStyleCnt="0"/>
      <dgm:spPr/>
    </dgm:pt>
    <dgm:pt modelId="{B2221890-0BC8-401E-A277-140EA1DDD4CF}" type="pres">
      <dgm:prSet presAssocID="{EE9BCDAA-EAE6-4C9F-9142-AB9B68D4C77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27CD834F-9C83-48B4-BD32-2D9D6A5772F8}" type="pres">
      <dgm:prSet presAssocID="{EE9BCDAA-EAE6-4C9F-9142-AB9B68D4C776}" presName="iconSpace" presStyleCnt="0"/>
      <dgm:spPr/>
    </dgm:pt>
    <dgm:pt modelId="{A9596992-43C7-44DF-A14A-26561C95BB6C}" type="pres">
      <dgm:prSet presAssocID="{EE9BCDAA-EAE6-4C9F-9142-AB9B68D4C776}" presName="parTx" presStyleLbl="revTx" presStyleIdx="8" presStyleCnt="16">
        <dgm:presLayoutVars>
          <dgm:chMax val="0"/>
          <dgm:chPref val="0"/>
        </dgm:presLayoutVars>
      </dgm:prSet>
      <dgm:spPr/>
    </dgm:pt>
    <dgm:pt modelId="{2E997892-9D67-49DA-A213-533097707B54}" type="pres">
      <dgm:prSet presAssocID="{EE9BCDAA-EAE6-4C9F-9142-AB9B68D4C776}" presName="txSpace" presStyleCnt="0"/>
      <dgm:spPr/>
    </dgm:pt>
    <dgm:pt modelId="{551A2099-4F7C-4444-9F71-088866D4B1CE}" type="pres">
      <dgm:prSet presAssocID="{EE9BCDAA-EAE6-4C9F-9142-AB9B68D4C776}" presName="desTx" presStyleLbl="revTx" presStyleIdx="9" presStyleCnt="16">
        <dgm:presLayoutVars/>
      </dgm:prSet>
      <dgm:spPr/>
    </dgm:pt>
    <dgm:pt modelId="{6FE17204-DC5A-4D61-A314-E4AC5F5300C2}" type="pres">
      <dgm:prSet presAssocID="{B79A5A42-64EF-435B-BC64-430B850BFB0D}" presName="sibTrans" presStyleCnt="0"/>
      <dgm:spPr/>
    </dgm:pt>
    <dgm:pt modelId="{CE835717-4453-4001-80A9-DB8C30A7AF03}" type="pres">
      <dgm:prSet presAssocID="{3A5603CC-4B6F-434B-B4B8-543B356AEDC7}" presName="compNode" presStyleCnt="0"/>
      <dgm:spPr/>
    </dgm:pt>
    <dgm:pt modelId="{E71F44AB-D521-42BD-B487-5044BCD89519}" type="pres">
      <dgm:prSet presAssocID="{3A5603CC-4B6F-434B-B4B8-543B356AEDC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149CC965-91EA-41A3-B2A7-A5BAE3177900}" type="pres">
      <dgm:prSet presAssocID="{3A5603CC-4B6F-434B-B4B8-543B356AEDC7}" presName="iconSpace" presStyleCnt="0"/>
      <dgm:spPr/>
    </dgm:pt>
    <dgm:pt modelId="{D7CE0654-B012-4269-8F41-489BBB2761FE}" type="pres">
      <dgm:prSet presAssocID="{3A5603CC-4B6F-434B-B4B8-543B356AEDC7}" presName="parTx" presStyleLbl="revTx" presStyleIdx="10" presStyleCnt="16">
        <dgm:presLayoutVars>
          <dgm:chMax val="0"/>
          <dgm:chPref val="0"/>
        </dgm:presLayoutVars>
      </dgm:prSet>
      <dgm:spPr/>
    </dgm:pt>
    <dgm:pt modelId="{78103F26-EDFB-484B-9B83-969EC381601B}" type="pres">
      <dgm:prSet presAssocID="{3A5603CC-4B6F-434B-B4B8-543B356AEDC7}" presName="txSpace" presStyleCnt="0"/>
      <dgm:spPr/>
    </dgm:pt>
    <dgm:pt modelId="{CA07FB5D-C14F-4DE1-BA60-8B0415D9727C}" type="pres">
      <dgm:prSet presAssocID="{3A5603CC-4B6F-434B-B4B8-543B356AEDC7}" presName="desTx" presStyleLbl="revTx" presStyleIdx="11" presStyleCnt="16">
        <dgm:presLayoutVars/>
      </dgm:prSet>
      <dgm:spPr/>
    </dgm:pt>
    <dgm:pt modelId="{9C4C92C6-CDFC-4084-8A42-071E117410B7}" type="pres">
      <dgm:prSet presAssocID="{43ADEF0A-1494-493D-BEC8-BC632493535D}" presName="sibTrans" presStyleCnt="0"/>
      <dgm:spPr/>
    </dgm:pt>
    <dgm:pt modelId="{36B6F631-1924-4C62-907B-4DDEF20E6849}" type="pres">
      <dgm:prSet presAssocID="{CE8DF512-9EF0-4EC2-B985-C493D46EBC16}" presName="compNode" presStyleCnt="0"/>
      <dgm:spPr/>
    </dgm:pt>
    <dgm:pt modelId="{2EB2EFBB-53E0-42F8-925A-4AF674C1D064}" type="pres">
      <dgm:prSet presAssocID="{CE8DF512-9EF0-4EC2-B985-C493D46EBC16}"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Quotes"/>
        </a:ext>
      </dgm:extLst>
    </dgm:pt>
    <dgm:pt modelId="{46553139-FABA-4455-9BE8-D92CB3B27BAA}" type="pres">
      <dgm:prSet presAssocID="{CE8DF512-9EF0-4EC2-B985-C493D46EBC16}" presName="iconSpace" presStyleCnt="0"/>
      <dgm:spPr/>
    </dgm:pt>
    <dgm:pt modelId="{FD7E369C-6741-49E8-9ED7-6545D6AFEF85}" type="pres">
      <dgm:prSet presAssocID="{CE8DF512-9EF0-4EC2-B985-C493D46EBC16}" presName="parTx" presStyleLbl="revTx" presStyleIdx="12" presStyleCnt="16">
        <dgm:presLayoutVars>
          <dgm:chMax val="0"/>
          <dgm:chPref val="0"/>
        </dgm:presLayoutVars>
      </dgm:prSet>
      <dgm:spPr/>
    </dgm:pt>
    <dgm:pt modelId="{EFEC1ABC-3983-4579-8C38-B0E1C0642827}" type="pres">
      <dgm:prSet presAssocID="{CE8DF512-9EF0-4EC2-B985-C493D46EBC16}" presName="txSpace" presStyleCnt="0"/>
      <dgm:spPr/>
    </dgm:pt>
    <dgm:pt modelId="{A721FA31-8A48-4FA0-A836-AE56C463BC5D}" type="pres">
      <dgm:prSet presAssocID="{CE8DF512-9EF0-4EC2-B985-C493D46EBC16}" presName="desTx" presStyleLbl="revTx" presStyleIdx="13" presStyleCnt="16">
        <dgm:presLayoutVars/>
      </dgm:prSet>
      <dgm:spPr/>
    </dgm:pt>
    <dgm:pt modelId="{DFFC48E6-9F70-4FC3-A3F0-6CC560570BD2}" type="pres">
      <dgm:prSet presAssocID="{8C4295FE-EC63-4589-90D7-767195F13FD0}" presName="sibTrans" presStyleCnt="0"/>
      <dgm:spPr/>
    </dgm:pt>
    <dgm:pt modelId="{DB2DD8EA-121A-46C1-84B8-6A6560170520}" type="pres">
      <dgm:prSet presAssocID="{C1690D0B-F2CD-4DA4-9A2C-A234668DEE8B}" presName="compNode" presStyleCnt="0"/>
      <dgm:spPr/>
    </dgm:pt>
    <dgm:pt modelId="{BD175130-FE99-4973-B0E5-49BE58E345B8}" type="pres">
      <dgm:prSet presAssocID="{C1690D0B-F2CD-4DA4-9A2C-A234668DEE8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1FC6B09-7D04-4BE4-91F7-FDB3010E9766}" type="pres">
      <dgm:prSet presAssocID="{C1690D0B-F2CD-4DA4-9A2C-A234668DEE8B}" presName="iconSpace" presStyleCnt="0"/>
      <dgm:spPr/>
    </dgm:pt>
    <dgm:pt modelId="{D39DE521-D65A-4317-9D6C-9B2FE514F278}" type="pres">
      <dgm:prSet presAssocID="{C1690D0B-F2CD-4DA4-9A2C-A234668DEE8B}" presName="parTx" presStyleLbl="revTx" presStyleIdx="14" presStyleCnt="16">
        <dgm:presLayoutVars>
          <dgm:chMax val="0"/>
          <dgm:chPref val="0"/>
        </dgm:presLayoutVars>
      </dgm:prSet>
      <dgm:spPr/>
    </dgm:pt>
    <dgm:pt modelId="{8A859B1A-F04D-4B78-B167-B859B3D1B430}" type="pres">
      <dgm:prSet presAssocID="{C1690D0B-F2CD-4DA4-9A2C-A234668DEE8B}" presName="txSpace" presStyleCnt="0"/>
      <dgm:spPr/>
    </dgm:pt>
    <dgm:pt modelId="{DFCD3207-ED8B-4B4E-BF9C-E48A50420AD1}" type="pres">
      <dgm:prSet presAssocID="{C1690D0B-F2CD-4DA4-9A2C-A234668DEE8B}" presName="desTx" presStyleLbl="revTx" presStyleIdx="15" presStyleCnt="16">
        <dgm:presLayoutVars/>
      </dgm:prSet>
      <dgm:spPr/>
    </dgm:pt>
  </dgm:ptLst>
  <dgm:cxnLst>
    <dgm:cxn modelId="{118CC101-7EE8-477F-B4C8-FCE8F64456AE}" srcId="{E7615C5A-C3A8-4D9E-AEA4-459B7383C5F8}" destId="{166E37BF-FFBA-4779-9F4C-2176E0BB402A}" srcOrd="0" destOrd="0" parTransId="{8F587031-9AC8-46BD-B348-154CC44B8473}" sibTransId="{7663EF64-423C-413E-959C-A1FD4FDE4936}"/>
    <dgm:cxn modelId="{34863921-259F-44E2-BF84-E544002B9603}" type="presOf" srcId="{B89205CC-CB58-4296-A979-8D0957C40780}" destId="{5E17ADA3-72D7-4838-8483-1C79FCDF2BE8}" srcOrd="0" destOrd="0" presId="urn:microsoft.com/office/officeart/2018/5/layout/CenteredIconLabelDescriptionList"/>
    <dgm:cxn modelId="{D086B322-304B-452E-952F-57EFF1BD6906}" srcId="{B89205CC-CB58-4296-A979-8D0957C40780}" destId="{61602B99-94EF-4E79-9988-365CF7823B58}" srcOrd="2" destOrd="0" parTransId="{CB9296F6-90F9-4AEF-A8F9-7A180B147D1A}" sibTransId="{A0FFDC91-EBAC-4E7A-8C77-D9D8666E34F6}"/>
    <dgm:cxn modelId="{40D28529-7EB7-4719-857F-6FA533A9E193}" srcId="{22803CB5-3FBA-4C57-8E5A-7CADEDC9C4FB}" destId="{71951E83-0467-44DF-91DB-EE3CB4550D95}" srcOrd="0" destOrd="0" parTransId="{8896FB9A-D00C-4A04-84E8-6708606707FE}" sibTransId="{49CCA498-2FB5-4669-A6AD-5EF9602CD010}"/>
    <dgm:cxn modelId="{0501922B-CBF4-4B7F-9110-24379F19246E}" srcId="{B89205CC-CB58-4296-A979-8D0957C40780}" destId="{E7615C5A-C3A8-4D9E-AEA4-459B7383C5F8}" srcOrd="0" destOrd="0" parTransId="{3FA9AB80-C846-458A-97E5-FB15DD7121B3}" sibTransId="{AC41657C-1694-44E1-9A04-B5B80EE1984F}"/>
    <dgm:cxn modelId="{BA806531-E1A5-4292-AAE8-B286A6AC30FF}" type="presOf" srcId="{61602B99-94EF-4E79-9988-365CF7823B58}" destId="{9FD203F0-E8EB-4287-A578-01D7E75BA4AE}" srcOrd="0" destOrd="0" presId="urn:microsoft.com/office/officeart/2018/5/layout/CenteredIconLabelDescriptionList"/>
    <dgm:cxn modelId="{C5128C31-188C-4A12-83FF-99349E352B05}" srcId="{B89205CC-CB58-4296-A979-8D0957C40780}" destId="{CE8DF512-9EF0-4EC2-B985-C493D46EBC16}" srcOrd="6" destOrd="0" parTransId="{98F1718A-A6A5-4918-8817-CAFF3E010658}" sibTransId="{8C4295FE-EC63-4589-90D7-767195F13FD0}"/>
    <dgm:cxn modelId="{65C9E067-753C-456C-AA7C-012DC5B308E4}" type="presOf" srcId="{3CCCF982-B0FA-44B8-AD07-76A7755DD7FE}" destId="{3A15CAAA-5419-4CC2-86E1-A41E4B1E4E81}" srcOrd="0" destOrd="0" presId="urn:microsoft.com/office/officeart/2018/5/layout/CenteredIconLabelDescriptionList"/>
    <dgm:cxn modelId="{0C5EB268-B35C-41B3-BE88-3E62F567010A}" srcId="{B89205CC-CB58-4296-A979-8D0957C40780}" destId="{22803CB5-3FBA-4C57-8E5A-7CADEDC9C4FB}" srcOrd="1" destOrd="0" parTransId="{DAF250E5-46A8-48DA-8AC7-08BF5C5FCF33}" sibTransId="{F23DB676-C88B-4B66-82B0-8673A6E6E638}"/>
    <dgm:cxn modelId="{41DB7449-A1F6-44E5-A2C5-4891D262CA1A}" type="presOf" srcId="{166E37BF-FFBA-4779-9F4C-2176E0BB402A}" destId="{BE60E8D1-374F-4EDB-8E1A-BE4C85C65815}" srcOrd="0" destOrd="0" presId="urn:microsoft.com/office/officeart/2018/5/layout/CenteredIconLabelDescriptionList"/>
    <dgm:cxn modelId="{9B94B469-9E10-460E-B1A6-0FDB677179E9}" type="presOf" srcId="{E7615C5A-C3A8-4D9E-AEA4-459B7383C5F8}" destId="{DFE1D299-1A2B-46F6-A739-C2AB5399AD91}" srcOrd="0" destOrd="0" presId="urn:microsoft.com/office/officeart/2018/5/layout/CenteredIconLabelDescriptionList"/>
    <dgm:cxn modelId="{421C184E-62BB-4669-B145-4CA1E32093FD}" type="presOf" srcId="{E7C3C7E6-F397-4B89-91B2-E146363F93CC}" destId="{551A2099-4F7C-4444-9F71-088866D4B1CE}" srcOrd="0" destOrd="0" presId="urn:microsoft.com/office/officeart/2018/5/layout/CenteredIconLabelDescriptionList"/>
    <dgm:cxn modelId="{0A65C371-DE66-496B-8C92-CCC9FCF7F316}" srcId="{B89205CC-CB58-4296-A979-8D0957C40780}" destId="{C1690D0B-F2CD-4DA4-9A2C-A234668DEE8B}" srcOrd="7" destOrd="0" parTransId="{5358DFF6-5C1C-425F-9646-0F6DBE0651D8}" sibTransId="{C6B5BB03-132C-4D5F-B4F1-77F1FF3C1C87}"/>
    <dgm:cxn modelId="{A1667554-E3B1-4538-94F2-AF20A6520EAE}" type="presOf" srcId="{EE9BCDAA-EAE6-4C9F-9142-AB9B68D4C776}" destId="{A9596992-43C7-44DF-A14A-26561C95BB6C}" srcOrd="0" destOrd="0" presId="urn:microsoft.com/office/officeart/2018/5/layout/CenteredIconLabelDescriptionList"/>
    <dgm:cxn modelId="{4A627179-8D0E-472F-B114-9CC6D1A4CDAB}" type="presOf" srcId="{90CB4C76-B597-4FCE-974A-02451ABBF3EC}" destId="{CED87E8A-A6A5-442E-92E4-14C8184AE004}" srcOrd="0" destOrd="0" presId="urn:microsoft.com/office/officeart/2018/5/layout/CenteredIconLabelDescriptionList"/>
    <dgm:cxn modelId="{2545857B-9E08-4332-8C32-AD2C8B875ECF}" srcId="{B89205CC-CB58-4296-A979-8D0957C40780}" destId="{3CCCF982-B0FA-44B8-AD07-76A7755DD7FE}" srcOrd="3" destOrd="0" parTransId="{6372D76E-E5BF-40CA-9AE7-C8587D8FA091}" sibTransId="{81EB69F2-E2F0-4AE4-AE5F-A1D6953A38D3}"/>
    <dgm:cxn modelId="{B35BFC7D-AC99-4137-83D0-003181062021}" srcId="{B89205CC-CB58-4296-A979-8D0957C40780}" destId="{3A5603CC-4B6F-434B-B4B8-543B356AEDC7}" srcOrd="5" destOrd="0" parTransId="{418CB4BE-191C-4FA3-AD0D-0B0D387F0A9A}" sibTransId="{43ADEF0A-1494-493D-BEC8-BC632493535D}"/>
    <dgm:cxn modelId="{AC41308C-C49D-45FF-9A28-C3C22F7C32F0}" srcId="{3CCCF982-B0FA-44B8-AD07-76A7755DD7FE}" destId="{90CB4C76-B597-4FCE-974A-02451ABBF3EC}" srcOrd="0" destOrd="0" parTransId="{17BAFBDB-EEC4-4A28-9CB5-518D4AD04A64}" sibTransId="{BA229648-59A5-48BB-8358-7834226AD202}"/>
    <dgm:cxn modelId="{9A187BBA-1A1E-4B20-8059-1E7CF0B41E88}" type="presOf" srcId="{C72AB623-72B1-4283-B88C-310A488AD7E7}" destId="{A721FA31-8A48-4FA0-A836-AE56C463BC5D}" srcOrd="0" destOrd="0" presId="urn:microsoft.com/office/officeart/2018/5/layout/CenteredIconLabelDescriptionList"/>
    <dgm:cxn modelId="{F4B45CBB-F3C1-41BA-8EA4-57624CA16260}" type="presOf" srcId="{CE8DF512-9EF0-4EC2-B985-C493D46EBC16}" destId="{FD7E369C-6741-49E8-9ED7-6545D6AFEF85}" srcOrd="0" destOrd="0" presId="urn:microsoft.com/office/officeart/2018/5/layout/CenteredIconLabelDescriptionList"/>
    <dgm:cxn modelId="{4DC7A7BD-6845-4DFA-8047-79D9165F158C}" type="presOf" srcId="{22803CB5-3FBA-4C57-8E5A-7CADEDC9C4FB}" destId="{4397E3BF-E2C0-46BF-929F-08FEAEA8C7F5}" srcOrd="0" destOrd="0" presId="urn:microsoft.com/office/officeart/2018/5/layout/CenteredIconLabelDescriptionList"/>
    <dgm:cxn modelId="{4C46DAC0-6F1C-4ADB-9FDE-A79321DE92C4}" srcId="{C1690D0B-F2CD-4DA4-9A2C-A234668DEE8B}" destId="{E25E97BC-F556-48F0-94AE-29DB58BCDA4E}" srcOrd="0" destOrd="0" parTransId="{E5257C9C-9359-4CEC-BE6E-08A52592764F}" sibTransId="{0D633CA2-875C-477B-ADEE-F80A853DDEDF}"/>
    <dgm:cxn modelId="{1BA455CA-630F-490A-B353-9D419197ABBB}" srcId="{61602B99-94EF-4E79-9988-365CF7823B58}" destId="{46840BB9-C4CE-406E-BB00-E1B022F6B1EF}" srcOrd="0" destOrd="0" parTransId="{6F97B3EA-5A42-4AEB-908E-1A4839D997E2}" sibTransId="{92D299F8-080E-47A9-B83A-C4DF11BBA07B}"/>
    <dgm:cxn modelId="{C91103D8-3EE7-4025-A871-05025177B4F3}" srcId="{CE8DF512-9EF0-4EC2-B985-C493D46EBC16}" destId="{C72AB623-72B1-4283-B88C-310A488AD7E7}" srcOrd="0" destOrd="0" parTransId="{765A057E-B41D-4BF4-85B6-3E6DD6E60890}" sibTransId="{646715CB-C02B-4A3A-853A-F0F23DBC2A96}"/>
    <dgm:cxn modelId="{868C42DC-73A1-4B42-A526-14DFB47F90CC}" srcId="{EE9BCDAA-EAE6-4C9F-9142-AB9B68D4C776}" destId="{E7C3C7E6-F397-4B89-91B2-E146363F93CC}" srcOrd="0" destOrd="0" parTransId="{062FFA5C-78DE-4327-B7BC-67FAB3A10040}" sibTransId="{168149B7-6DDA-429E-9957-EFF1ED8D213B}"/>
    <dgm:cxn modelId="{2182FADE-6DFA-40BF-AB7E-6E7F6B708366}" type="presOf" srcId="{46840BB9-C4CE-406E-BB00-E1B022F6B1EF}" destId="{38C08F3E-6E7C-47B7-A9EB-0A79A543EA3B}" srcOrd="0" destOrd="0" presId="urn:microsoft.com/office/officeart/2018/5/layout/CenteredIconLabelDescriptionList"/>
    <dgm:cxn modelId="{CA9543E0-5310-402B-82AC-02A7CF8784E9}" srcId="{B89205CC-CB58-4296-A979-8D0957C40780}" destId="{EE9BCDAA-EAE6-4C9F-9142-AB9B68D4C776}" srcOrd="4" destOrd="0" parTransId="{572D14E8-D21F-4FA0-B4A1-7ECE0B03841A}" sibTransId="{B79A5A42-64EF-435B-BC64-430B850BFB0D}"/>
    <dgm:cxn modelId="{D1EC71E3-294B-4572-BF30-078959396DEB}" type="presOf" srcId="{3A5603CC-4B6F-434B-B4B8-543B356AEDC7}" destId="{D7CE0654-B012-4269-8F41-489BBB2761FE}" srcOrd="0" destOrd="0" presId="urn:microsoft.com/office/officeart/2018/5/layout/CenteredIconLabelDescriptionList"/>
    <dgm:cxn modelId="{4A631CE9-2FD6-429D-B97E-76DED66F46D0}" type="presOf" srcId="{DE0D78A0-D718-4924-BB7E-1340980E5CD6}" destId="{CA07FB5D-C14F-4DE1-BA60-8B0415D9727C}" srcOrd="0" destOrd="0" presId="urn:microsoft.com/office/officeart/2018/5/layout/CenteredIconLabelDescriptionList"/>
    <dgm:cxn modelId="{4AF95DE9-3875-4D27-99D7-BB4950C87601}" type="presOf" srcId="{E25E97BC-F556-48F0-94AE-29DB58BCDA4E}" destId="{DFCD3207-ED8B-4B4E-BF9C-E48A50420AD1}" srcOrd="0" destOrd="0" presId="urn:microsoft.com/office/officeart/2018/5/layout/CenteredIconLabelDescriptionList"/>
    <dgm:cxn modelId="{D65A3EEE-8B4D-4621-9ED8-BAA7AC3E9F2C}" srcId="{3A5603CC-4B6F-434B-B4B8-543B356AEDC7}" destId="{DE0D78A0-D718-4924-BB7E-1340980E5CD6}" srcOrd="0" destOrd="0" parTransId="{4ED264A9-B9E4-4B8C-AF96-529B27251E3A}" sibTransId="{CD8C2F14-BE86-4E66-A843-3BEFC7F7D3B8}"/>
    <dgm:cxn modelId="{36B362FB-6374-41B1-9E04-74532CF8ACE3}" type="presOf" srcId="{71951E83-0467-44DF-91DB-EE3CB4550D95}" destId="{3732FDCD-4106-4384-AF05-3825F8116A73}" srcOrd="0" destOrd="0" presId="urn:microsoft.com/office/officeart/2018/5/layout/CenteredIconLabelDescriptionList"/>
    <dgm:cxn modelId="{D7F406FE-8B4D-4350-9701-0FB891D8C11A}" type="presOf" srcId="{C1690D0B-F2CD-4DA4-9A2C-A234668DEE8B}" destId="{D39DE521-D65A-4317-9D6C-9B2FE514F278}" srcOrd="0" destOrd="0" presId="urn:microsoft.com/office/officeart/2018/5/layout/CenteredIconLabelDescriptionList"/>
    <dgm:cxn modelId="{A76C1C2E-803D-44F2-A1B0-950CAAAFDF58}" type="presParOf" srcId="{5E17ADA3-72D7-4838-8483-1C79FCDF2BE8}" destId="{65550305-E309-40CB-9FB4-8B19685CEA77}" srcOrd="0" destOrd="0" presId="urn:microsoft.com/office/officeart/2018/5/layout/CenteredIconLabelDescriptionList"/>
    <dgm:cxn modelId="{C5D89CAE-4884-4B18-9E24-260905235CEB}" type="presParOf" srcId="{65550305-E309-40CB-9FB4-8B19685CEA77}" destId="{4EFB66EE-7F69-40AD-B443-27F7E2884E17}" srcOrd="0" destOrd="0" presId="urn:microsoft.com/office/officeart/2018/5/layout/CenteredIconLabelDescriptionList"/>
    <dgm:cxn modelId="{160C9A2A-C531-4956-9A6E-F37DBB5686E6}" type="presParOf" srcId="{65550305-E309-40CB-9FB4-8B19685CEA77}" destId="{36847ABE-E050-4E77-9B89-5563E708EAE6}" srcOrd="1" destOrd="0" presId="urn:microsoft.com/office/officeart/2018/5/layout/CenteredIconLabelDescriptionList"/>
    <dgm:cxn modelId="{ECFA7B9D-5325-4CF1-ABC9-75FB00210731}" type="presParOf" srcId="{65550305-E309-40CB-9FB4-8B19685CEA77}" destId="{DFE1D299-1A2B-46F6-A739-C2AB5399AD91}" srcOrd="2" destOrd="0" presId="urn:microsoft.com/office/officeart/2018/5/layout/CenteredIconLabelDescriptionList"/>
    <dgm:cxn modelId="{07E3A3A0-91DB-4AB1-B995-7FD6E58D8EF7}" type="presParOf" srcId="{65550305-E309-40CB-9FB4-8B19685CEA77}" destId="{6B74CADE-B414-4D78-B3B6-1C2885EEFFE6}" srcOrd="3" destOrd="0" presId="urn:microsoft.com/office/officeart/2018/5/layout/CenteredIconLabelDescriptionList"/>
    <dgm:cxn modelId="{0FA6A7C9-E793-4B8C-9E79-5A5F3FB20BDB}" type="presParOf" srcId="{65550305-E309-40CB-9FB4-8B19685CEA77}" destId="{BE60E8D1-374F-4EDB-8E1A-BE4C85C65815}" srcOrd="4" destOrd="0" presId="urn:microsoft.com/office/officeart/2018/5/layout/CenteredIconLabelDescriptionList"/>
    <dgm:cxn modelId="{1B5D00CC-2C33-4C46-84F3-4875A028BADA}" type="presParOf" srcId="{5E17ADA3-72D7-4838-8483-1C79FCDF2BE8}" destId="{822FB234-4721-46F8-B5D6-8F22211C819F}" srcOrd="1" destOrd="0" presId="urn:microsoft.com/office/officeart/2018/5/layout/CenteredIconLabelDescriptionList"/>
    <dgm:cxn modelId="{570A77DC-F9E8-48EF-8140-DC3479E1D79C}" type="presParOf" srcId="{5E17ADA3-72D7-4838-8483-1C79FCDF2BE8}" destId="{3C8F906E-276C-4EC2-A512-19329ABA1F52}" srcOrd="2" destOrd="0" presId="urn:microsoft.com/office/officeart/2018/5/layout/CenteredIconLabelDescriptionList"/>
    <dgm:cxn modelId="{C2224C29-99FF-4AAF-992D-0DC864A5328E}" type="presParOf" srcId="{3C8F906E-276C-4EC2-A512-19329ABA1F52}" destId="{EF0D3E09-0D39-4FD5-94C5-84FE45EB34FB}" srcOrd="0" destOrd="0" presId="urn:microsoft.com/office/officeart/2018/5/layout/CenteredIconLabelDescriptionList"/>
    <dgm:cxn modelId="{7DCA39C9-A043-4176-B6C9-F1CD05BF71FC}" type="presParOf" srcId="{3C8F906E-276C-4EC2-A512-19329ABA1F52}" destId="{696F2741-1C7A-434D-9479-CCA6611A52AA}" srcOrd="1" destOrd="0" presId="urn:microsoft.com/office/officeart/2018/5/layout/CenteredIconLabelDescriptionList"/>
    <dgm:cxn modelId="{B1EBCA98-E5CF-42F0-A07F-93AC498303F9}" type="presParOf" srcId="{3C8F906E-276C-4EC2-A512-19329ABA1F52}" destId="{4397E3BF-E2C0-46BF-929F-08FEAEA8C7F5}" srcOrd="2" destOrd="0" presId="urn:microsoft.com/office/officeart/2018/5/layout/CenteredIconLabelDescriptionList"/>
    <dgm:cxn modelId="{CE9C34C2-A5DB-401A-9C11-976D6D064FF1}" type="presParOf" srcId="{3C8F906E-276C-4EC2-A512-19329ABA1F52}" destId="{8FE2B468-5312-4537-A5C1-4FE29C14EF58}" srcOrd="3" destOrd="0" presId="urn:microsoft.com/office/officeart/2018/5/layout/CenteredIconLabelDescriptionList"/>
    <dgm:cxn modelId="{78484612-7E58-4193-A666-23F3265D0830}" type="presParOf" srcId="{3C8F906E-276C-4EC2-A512-19329ABA1F52}" destId="{3732FDCD-4106-4384-AF05-3825F8116A73}" srcOrd="4" destOrd="0" presId="urn:microsoft.com/office/officeart/2018/5/layout/CenteredIconLabelDescriptionList"/>
    <dgm:cxn modelId="{4E5FB015-7096-4625-BAB9-FA6971210B02}" type="presParOf" srcId="{5E17ADA3-72D7-4838-8483-1C79FCDF2BE8}" destId="{F803122E-9324-4517-B4F5-98243240D456}" srcOrd="3" destOrd="0" presId="urn:microsoft.com/office/officeart/2018/5/layout/CenteredIconLabelDescriptionList"/>
    <dgm:cxn modelId="{F0C20DDF-0ABE-4EAD-ADBA-28F245480AE4}" type="presParOf" srcId="{5E17ADA3-72D7-4838-8483-1C79FCDF2BE8}" destId="{702E79C2-6FA6-4C48-AE8B-873B852D7F24}" srcOrd="4" destOrd="0" presId="urn:microsoft.com/office/officeart/2018/5/layout/CenteredIconLabelDescriptionList"/>
    <dgm:cxn modelId="{91D5A80C-7746-44EC-81AC-8BB8A1298E5F}" type="presParOf" srcId="{702E79C2-6FA6-4C48-AE8B-873B852D7F24}" destId="{CD169B4B-598A-43F7-AAA1-9E0FEC31352E}" srcOrd="0" destOrd="0" presId="urn:microsoft.com/office/officeart/2018/5/layout/CenteredIconLabelDescriptionList"/>
    <dgm:cxn modelId="{176D52F4-3775-4674-9F8E-14EE9CB43B96}" type="presParOf" srcId="{702E79C2-6FA6-4C48-AE8B-873B852D7F24}" destId="{75F0952D-1A25-4F84-BC8D-0079397C33C3}" srcOrd="1" destOrd="0" presId="urn:microsoft.com/office/officeart/2018/5/layout/CenteredIconLabelDescriptionList"/>
    <dgm:cxn modelId="{3123AC2A-7D36-43BA-8157-8B9C8644D785}" type="presParOf" srcId="{702E79C2-6FA6-4C48-AE8B-873B852D7F24}" destId="{9FD203F0-E8EB-4287-A578-01D7E75BA4AE}" srcOrd="2" destOrd="0" presId="urn:microsoft.com/office/officeart/2018/5/layout/CenteredIconLabelDescriptionList"/>
    <dgm:cxn modelId="{10469A74-9B00-4D74-9BDC-3E9A01BD8F12}" type="presParOf" srcId="{702E79C2-6FA6-4C48-AE8B-873B852D7F24}" destId="{E9467B29-B9AA-425E-BC64-9CF16AE4A948}" srcOrd="3" destOrd="0" presId="urn:microsoft.com/office/officeart/2018/5/layout/CenteredIconLabelDescriptionList"/>
    <dgm:cxn modelId="{6E49D1D2-455A-4649-812F-B4C08D8D84EA}" type="presParOf" srcId="{702E79C2-6FA6-4C48-AE8B-873B852D7F24}" destId="{38C08F3E-6E7C-47B7-A9EB-0A79A543EA3B}" srcOrd="4" destOrd="0" presId="urn:microsoft.com/office/officeart/2018/5/layout/CenteredIconLabelDescriptionList"/>
    <dgm:cxn modelId="{741AD29F-CE88-4832-A5F9-56982F219A65}" type="presParOf" srcId="{5E17ADA3-72D7-4838-8483-1C79FCDF2BE8}" destId="{8EAB4D09-AC7C-4D4C-967D-BEFEE32EB57C}" srcOrd="5" destOrd="0" presId="urn:microsoft.com/office/officeart/2018/5/layout/CenteredIconLabelDescriptionList"/>
    <dgm:cxn modelId="{2AD99EA6-241E-4E09-AA91-B59927BF722B}" type="presParOf" srcId="{5E17ADA3-72D7-4838-8483-1C79FCDF2BE8}" destId="{59EC96CC-361A-4063-8D51-B1AB59EF41A4}" srcOrd="6" destOrd="0" presId="urn:microsoft.com/office/officeart/2018/5/layout/CenteredIconLabelDescriptionList"/>
    <dgm:cxn modelId="{D082D7A0-B464-4836-B582-D7AD57311EEA}" type="presParOf" srcId="{59EC96CC-361A-4063-8D51-B1AB59EF41A4}" destId="{76845383-E83D-463D-83D3-EA2E305635E0}" srcOrd="0" destOrd="0" presId="urn:microsoft.com/office/officeart/2018/5/layout/CenteredIconLabelDescriptionList"/>
    <dgm:cxn modelId="{F139D1F1-8509-4994-BA61-7F20AD0FDD83}" type="presParOf" srcId="{59EC96CC-361A-4063-8D51-B1AB59EF41A4}" destId="{9C3AB54D-5F8A-4B34-97A2-10D5D4DC4E19}" srcOrd="1" destOrd="0" presId="urn:microsoft.com/office/officeart/2018/5/layout/CenteredIconLabelDescriptionList"/>
    <dgm:cxn modelId="{5419EF75-6AD6-42AC-927A-18B57232D0D7}" type="presParOf" srcId="{59EC96CC-361A-4063-8D51-B1AB59EF41A4}" destId="{3A15CAAA-5419-4CC2-86E1-A41E4B1E4E81}" srcOrd="2" destOrd="0" presId="urn:microsoft.com/office/officeart/2018/5/layout/CenteredIconLabelDescriptionList"/>
    <dgm:cxn modelId="{234B5CA1-53C7-4DA6-A923-875A307A162F}" type="presParOf" srcId="{59EC96CC-361A-4063-8D51-B1AB59EF41A4}" destId="{6BFD7707-2754-432A-AE82-5638E696C4D2}" srcOrd="3" destOrd="0" presId="urn:microsoft.com/office/officeart/2018/5/layout/CenteredIconLabelDescriptionList"/>
    <dgm:cxn modelId="{FA987C50-EBAD-4688-8FE8-460D0F8E54E6}" type="presParOf" srcId="{59EC96CC-361A-4063-8D51-B1AB59EF41A4}" destId="{CED87E8A-A6A5-442E-92E4-14C8184AE004}" srcOrd="4" destOrd="0" presId="urn:microsoft.com/office/officeart/2018/5/layout/CenteredIconLabelDescriptionList"/>
    <dgm:cxn modelId="{8205D586-B1EF-4F6E-B7BA-BABF887F3006}" type="presParOf" srcId="{5E17ADA3-72D7-4838-8483-1C79FCDF2BE8}" destId="{71F4E738-9CCB-4029-8504-45610DBE1DFD}" srcOrd="7" destOrd="0" presId="urn:microsoft.com/office/officeart/2018/5/layout/CenteredIconLabelDescriptionList"/>
    <dgm:cxn modelId="{2BE5237E-8A8C-463C-B867-70B3A5815936}" type="presParOf" srcId="{5E17ADA3-72D7-4838-8483-1C79FCDF2BE8}" destId="{77AF8C8B-B230-4153-87D3-4DEA12307FFD}" srcOrd="8" destOrd="0" presId="urn:microsoft.com/office/officeart/2018/5/layout/CenteredIconLabelDescriptionList"/>
    <dgm:cxn modelId="{C1973A37-905A-418A-B0F4-C492FEA035D4}" type="presParOf" srcId="{77AF8C8B-B230-4153-87D3-4DEA12307FFD}" destId="{B2221890-0BC8-401E-A277-140EA1DDD4CF}" srcOrd="0" destOrd="0" presId="urn:microsoft.com/office/officeart/2018/5/layout/CenteredIconLabelDescriptionList"/>
    <dgm:cxn modelId="{1FC929B7-A43C-4C4F-9654-FC05745C8501}" type="presParOf" srcId="{77AF8C8B-B230-4153-87D3-4DEA12307FFD}" destId="{27CD834F-9C83-48B4-BD32-2D9D6A5772F8}" srcOrd="1" destOrd="0" presId="urn:microsoft.com/office/officeart/2018/5/layout/CenteredIconLabelDescriptionList"/>
    <dgm:cxn modelId="{360F84CD-3320-4444-9EAF-E877E9C4CED0}" type="presParOf" srcId="{77AF8C8B-B230-4153-87D3-4DEA12307FFD}" destId="{A9596992-43C7-44DF-A14A-26561C95BB6C}" srcOrd="2" destOrd="0" presId="urn:microsoft.com/office/officeart/2018/5/layout/CenteredIconLabelDescriptionList"/>
    <dgm:cxn modelId="{8D4B95E8-457C-4911-A143-BCCA3A77F127}" type="presParOf" srcId="{77AF8C8B-B230-4153-87D3-4DEA12307FFD}" destId="{2E997892-9D67-49DA-A213-533097707B54}" srcOrd="3" destOrd="0" presId="urn:microsoft.com/office/officeart/2018/5/layout/CenteredIconLabelDescriptionList"/>
    <dgm:cxn modelId="{BF70ECE9-5B9D-4FEF-9507-339F0DECBF0B}" type="presParOf" srcId="{77AF8C8B-B230-4153-87D3-4DEA12307FFD}" destId="{551A2099-4F7C-4444-9F71-088866D4B1CE}" srcOrd="4" destOrd="0" presId="urn:microsoft.com/office/officeart/2018/5/layout/CenteredIconLabelDescriptionList"/>
    <dgm:cxn modelId="{BEB1A43C-33EA-4803-942A-72340D8FD2FB}" type="presParOf" srcId="{5E17ADA3-72D7-4838-8483-1C79FCDF2BE8}" destId="{6FE17204-DC5A-4D61-A314-E4AC5F5300C2}" srcOrd="9" destOrd="0" presId="urn:microsoft.com/office/officeart/2018/5/layout/CenteredIconLabelDescriptionList"/>
    <dgm:cxn modelId="{CF874CE8-AA2B-40F7-8C49-B0D7473EB326}" type="presParOf" srcId="{5E17ADA3-72D7-4838-8483-1C79FCDF2BE8}" destId="{CE835717-4453-4001-80A9-DB8C30A7AF03}" srcOrd="10" destOrd="0" presId="urn:microsoft.com/office/officeart/2018/5/layout/CenteredIconLabelDescriptionList"/>
    <dgm:cxn modelId="{A2A9545A-8F26-47DD-85EE-29977AB4145F}" type="presParOf" srcId="{CE835717-4453-4001-80A9-DB8C30A7AF03}" destId="{E71F44AB-D521-42BD-B487-5044BCD89519}" srcOrd="0" destOrd="0" presId="urn:microsoft.com/office/officeart/2018/5/layout/CenteredIconLabelDescriptionList"/>
    <dgm:cxn modelId="{1A938DF7-5EB0-42A9-8817-F096B1C1B36B}" type="presParOf" srcId="{CE835717-4453-4001-80A9-DB8C30A7AF03}" destId="{149CC965-91EA-41A3-B2A7-A5BAE3177900}" srcOrd="1" destOrd="0" presId="urn:microsoft.com/office/officeart/2018/5/layout/CenteredIconLabelDescriptionList"/>
    <dgm:cxn modelId="{88CDAF7B-358D-49ED-B934-4880AC85CABA}" type="presParOf" srcId="{CE835717-4453-4001-80A9-DB8C30A7AF03}" destId="{D7CE0654-B012-4269-8F41-489BBB2761FE}" srcOrd="2" destOrd="0" presId="urn:microsoft.com/office/officeart/2018/5/layout/CenteredIconLabelDescriptionList"/>
    <dgm:cxn modelId="{40E7E5F0-9A2F-40AA-8D05-31781258FC7F}" type="presParOf" srcId="{CE835717-4453-4001-80A9-DB8C30A7AF03}" destId="{78103F26-EDFB-484B-9B83-969EC381601B}" srcOrd="3" destOrd="0" presId="urn:microsoft.com/office/officeart/2018/5/layout/CenteredIconLabelDescriptionList"/>
    <dgm:cxn modelId="{E89477EA-2BA5-49F9-A354-0B59FA24C486}" type="presParOf" srcId="{CE835717-4453-4001-80A9-DB8C30A7AF03}" destId="{CA07FB5D-C14F-4DE1-BA60-8B0415D9727C}" srcOrd="4" destOrd="0" presId="urn:microsoft.com/office/officeart/2018/5/layout/CenteredIconLabelDescriptionList"/>
    <dgm:cxn modelId="{66A054E8-BB6C-4D39-9249-9E2AEDE7A293}" type="presParOf" srcId="{5E17ADA3-72D7-4838-8483-1C79FCDF2BE8}" destId="{9C4C92C6-CDFC-4084-8A42-071E117410B7}" srcOrd="11" destOrd="0" presId="urn:microsoft.com/office/officeart/2018/5/layout/CenteredIconLabelDescriptionList"/>
    <dgm:cxn modelId="{EDC57304-FC55-4EDF-9FC3-87842D4B187C}" type="presParOf" srcId="{5E17ADA3-72D7-4838-8483-1C79FCDF2BE8}" destId="{36B6F631-1924-4C62-907B-4DDEF20E6849}" srcOrd="12" destOrd="0" presId="urn:microsoft.com/office/officeart/2018/5/layout/CenteredIconLabelDescriptionList"/>
    <dgm:cxn modelId="{2FF78DE1-0A1B-42E3-8655-908EEA266DC3}" type="presParOf" srcId="{36B6F631-1924-4C62-907B-4DDEF20E6849}" destId="{2EB2EFBB-53E0-42F8-925A-4AF674C1D064}" srcOrd="0" destOrd="0" presId="urn:microsoft.com/office/officeart/2018/5/layout/CenteredIconLabelDescriptionList"/>
    <dgm:cxn modelId="{BCC77902-5CA9-4F69-9183-FE8E37D27A2C}" type="presParOf" srcId="{36B6F631-1924-4C62-907B-4DDEF20E6849}" destId="{46553139-FABA-4455-9BE8-D92CB3B27BAA}" srcOrd="1" destOrd="0" presId="urn:microsoft.com/office/officeart/2018/5/layout/CenteredIconLabelDescriptionList"/>
    <dgm:cxn modelId="{607C8398-E1E7-43C2-821B-4648EDDE91E1}" type="presParOf" srcId="{36B6F631-1924-4C62-907B-4DDEF20E6849}" destId="{FD7E369C-6741-49E8-9ED7-6545D6AFEF85}" srcOrd="2" destOrd="0" presId="urn:microsoft.com/office/officeart/2018/5/layout/CenteredIconLabelDescriptionList"/>
    <dgm:cxn modelId="{4BF3E6CD-0AD2-4BAF-90FD-7C6C5316D987}" type="presParOf" srcId="{36B6F631-1924-4C62-907B-4DDEF20E6849}" destId="{EFEC1ABC-3983-4579-8C38-B0E1C0642827}" srcOrd="3" destOrd="0" presId="urn:microsoft.com/office/officeart/2018/5/layout/CenteredIconLabelDescriptionList"/>
    <dgm:cxn modelId="{BC21C29B-62F7-46C4-8631-FA91CDDE9D4C}" type="presParOf" srcId="{36B6F631-1924-4C62-907B-4DDEF20E6849}" destId="{A721FA31-8A48-4FA0-A836-AE56C463BC5D}" srcOrd="4" destOrd="0" presId="urn:microsoft.com/office/officeart/2018/5/layout/CenteredIconLabelDescriptionList"/>
    <dgm:cxn modelId="{7E7CE440-E6D3-40E4-9042-F4B2ED504E4E}" type="presParOf" srcId="{5E17ADA3-72D7-4838-8483-1C79FCDF2BE8}" destId="{DFFC48E6-9F70-4FC3-A3F0-6CC560570BD2}" srcOrd="13" destOrd="0" presId="urn:microsoft.com/office/officeart/2018/5/layout/CenteredIconLabelDescriptionList"/>
    <dgm:cxn modelId="{A2EC132D-2B19-4C4E-B31F-F0FC97F7D0B5}" type="presParOf" srcId="{5E17ADA3-72D7-4838-8483-1C79FCDF2BE8}" destId="{DB2DD8EA-121A-46C1-84B8-6A6560170520}" srcOrd="14" destOrd="0" presId="urn:microsoft.com/office/officeart/2018/5/layout/CenteredIconLabelDescriptionList"/>
    <dgm:cxn modelId="{E1DF2981-62CA-4D41-93D9-BF06E39A3773}" type="presParOf" srcId="{DB2DD8EA-121A-46C1-84B8-6A6560170520}" destId="{BD175130-FE99-4973-B0E5-49BE58E345B8}" srcOrd="0" destOrd="0" presId="urn:microsoft.com/office/officeart/2018/5/layout/CenteredIconLabelDescriptionList"/>
    <dgm:cxn modelId="{86983DED-DC4E-4073-B22B-85A06BDE5076}" type="presParOf" srcId="{DB2DD8EA-121A-46C1-84B8-6A6560170520}" destId="{81FC6B09-7D04-4BE4-91F7-FDB3010E9766}" srcOrd="1" destOrd="0" presId="urn:microsoft.com/office/officeart/2018/5/layout/CenteredIconLabelDescriptionList"/>
    <dgm:cxn modelId="{7C04AF40-3E4E-4F72-A0C4-45BCA5829F71}" type="presParOf" srcId="{DB2DD8EA-121A-46C1-84B8-6A6560170520}" destId="{D39DE521-D65A-4317-9D6C-9B2FE514F278}" srcOrd="2" destOrd="0" presId="urn:microsoft.com/office/officeart/2018/5/layout/CenteredIconLabelDescriptionList"/>
    <dgm:cxn modelId="{C0477AC3-14A5-4ED7-973F-E7B7FF009A8F}" type="presParOf" srcId="{DB2DD8EA-121A-46C1-84B8-6A6560170520}" destId="{8A859B1A-F04D-4B78-B167-B859B3D1B430}" srcOrd="3" destOrd="0" presId="urn:microsoft.com/office/officeart/2018/5/layout/CenteredIconLabelDescriptionList"/>
    <dgm:cxn modelId="{170FCDAC-E602-401B-975D-71CA423299BA}" type="presParOf" srcId="{DB2DD8EA-121A-46C1-84B8-6A6560170520}" destId="{DFCD3207-ED8B-4B4E-BF9C-E48A50420AD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0FDFA6-EE8C-4DEB-A918-F7E7EF568048}"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6662857E-2A8E-4958-8C50-F67DB7C95C97}">
      <dgm:prSet phldrT="[Text]" custT="1"/>
      <dgm:spPr/>
      <dgm:t>
        <a:bodyPr/>
        <a:lstStyle/>
        <a:p>
          <a:r>
            <a:rPr lang="en-US" sz="4000" b="1" dirty="0"/>
            <a:t>1</a:t>
          </a:r>
        </a:p>
      </dgm:t>
    </dgm:pt>
    <dgm:pt modelId="{2B2422B8-550D-49E4-A1D6-DFE4AB75179C}" type="parTrans" cxnId="{940E16FA-EA50-471A-B680-371C50058758}">
      <dgm:prSet/>
      <dgm:spPr/>
      <dgm:t>
        <a:bodyPr/>
        <a:lstStyle/>
        <a:p>
          <a:endParaRPr lang="en-US"/>
        </a:p>
      </dgm:t>
    </dgm:pt>
    <dgm:pt modelId="{F9ECFE2C-80D3-4180-801F-1EBEBD4D4DAE}" type="sibTrans" cxnId="{940E16FA-EA50-471A-B680-371C50058758}">
      <dgm:prSet/>
      <dgm:spPr/>
      <dgm:t>
        <a:bodyPr/>
        <a:lstStyle/>
        <a:p>
          <a:endParaRPr lang="en-US"/>
        </a:p>
      </dgm:t>
    </dgm:pt>
    <dgm:pt modelId="{CE17621A-2D23-4FE9-A9F2-6079FE0D5CD8}">
      <dgm:prSet phldrT="[Text]" custT="1"/>
      <dgm:spPr/>
      <dgm:t>
        <a:bodyPr/>
        <a:lstStyle/>
        <a:p>
          <a:r>
            <a:rPr lang="en-US" sz="4000" b="1" dirty="0"/>
            <a:t>2</a:t>
          </a:r>
        </a:p>
      </dgm:t>
    </dgm:pt>
    <dgm:pt modelId="{EE2E358A-59E7-4050-A2AB-B7B9E9D2DF98}" type="parTrans" cxnId="{86F50222-C29F-44A2-8A0B-503F1275BCF7}">
      <dgm:prSet/>
      <dgm:spPr/>
      <dgm:t>
        <a:bodyPr/>
        <a:lstStyle/>
        <a:p>
          <a:endParaRPr lang="en-US"/>
        </a:p>
      </dgm:t>
    </dgm:pt>
    <dgm:pt modelId="{4257AB63-E859-4D2D-BF43-CE6ADD1B8B22}" type="sibTrans" cxnId="{86F50222-C29F-44A2-8A0B-503F1275BCF7}">
      <dgm:prSet/>
      <dgm:spPr/>
      <dgm:t>
        <a:bodyPr/>
        <a:lstStyle/>
        <a:p>
          <a:endParaRPr lang="en-US"/>
        </a:p>
      </dgm:t>
    </dgm:pt>
    <dgm:pt modelId="{E7E15670-0AD9-4045-B8A1-0AA24DA10293}">
      <dgm:prSet phldrT="[Text]"/>
      <dgm:spPr/>
      <dgm:t>
        <a:bodyPr/>
        <a:lstStyle/>
        <a:p>
          <a:pPr algn="ctr"/>
          <a:r>
            <a:rPr lang="en-US" b="1" dirty="0"/>
            <a:t>handles</a:t>
          </a:r>
          <a:r>
            <a:rPr lang="en-US" dirty="0"/>
            <a:t> </a:t>
          </a:r>
          <a:r>
            <a:rPr lang="en-US" b="1" dirty="0"/>
            <a:t>noisy and diverse datasets</a:t>
          </a:r>
          <a:endParaRPr lang="en-US" dirty="0"/>
        </a:p>
      </dgm:t>
    </dgm:pt>
    <dgm:pt modelId="{2537D915-ACCE-4765-AB8F-158ED9C8CA1F}" type="parTrans" cxnId="{58739D54-9953-46A1-B82C-62197C8EBA46}">
      <dgm:prSet/>
      <dgm:spPr/>
      <dgm:t>
        <a:bodyPr/>
        <a:lstStyle/>
        <a:p>
          <a:endParaRPr lang="en-US"/>
        </a:p>
      </dgm:t>
    </dgm:pt>
    <dgm:pt modelId="{67112A25-D0AF-4E81-BD0D-1A60A76D95FF}" type="sibTrans" cxnId="{58739D54-9953-46A1-B82C-62197C8EBA46}">
      <dgm:prSet/>
      <dgm:spPr/>
      <dgm:t>
        <a:bodyPr/>
        <a:lstStyle/>
        <a:p>
          <a:endParaRPr lang="en-US"/>
        </a:p>
      </dgm:t>
    </dgm:pt>
    <dgm:pt modelId="{B5351083-9D00-4935-9A91-AE9CCF975A02}">
      <dgm:prSet phldrT="[Text]" custT="1"/>
      <dgm:spPr/>
      <dgm:t>
        <a:bodyPr/>
        <a:lstStyle/>
        <a:p>
          <a:r>
            <a:rPr lang="en-US" sz="4000" b="1" dirty="0"/>
            <a:t>3</a:t>
          </a:r>
        </a:p>
      </dgm:t>
    </dgm:pt>
    <dgm:pt modelId="{10C7A6F7-F264-411F-AFCF-EA89AB94FEDF}" type="parTrans" cxnId="{E6144AB5-B175-423D-AB33-12F82976652E}">
      <dgm:prSet/>
      <dgm:spPr/>
      <dgm:t>
        <a:bodyPr/>
        <a:lstStyle/>
        <a:p>
          <a:endParaRPr lang="en-US"/>
        </a:p>
      </dgm:t>
    </dgm:pt>
    <dgm:pt modelId="{4DC72C9C-FF69-43C4-9F3B-3991D1ED51E3}" type="sibTrans" cxnId="{E6144AB5-B175-423D-AB33-12F82976652E}">
      <dgm:prSet/>
      <dgm:spPr/>
      <dgm:t>
        <a:bodyPr/>
        <a:lstStyle/>
        <a:p>
          <a:endParaRPr lang="en-US"/>
        </a:p>
      </dgm:t>
    </dgm:pt>
    <dgm:pt modelId="{680E9DF9-4DAC-429B-B45B-8BBC460544FC}">
      <dgm:prSet phldrT="[Text]"/>
      <dgm:spPr/>
      <dgm:t>
        <a:bodyPr/>
        <a:lstStyle/>
        <a:p>
          <a:pPr algn="ctr"/>
          <a:r>
            <a:rPr lang="en-US" b="1" dirty="0"/>
            <a:t>The model is based on transformers</a:t>
          </a:r>
        </a:p>
      </dgm:t>
    </dgm:pt>
    <dgm:pt modelId="{BF353C6C-0F3D-4EF3-B0AA-ECD52EC9F33D}" type="parTrans" cxnId="{87F687AF-F42D-4574-A92A-A36C4C44B8ED}">
      <dgm:prSet/>
      <dgm:spPr/>
      <dgm:t>
        <a:bodyPr/>
        <a:lstStyle/>
        <a:p>
          <a:endParaRPr lang="en-US"/>
        </a:p>
      </dgm:t>
    </dgm:pt>
    <dgm:pt modelId="{95323295-E572-4333-9F63-E05E59383302}" type="sibTrans" cxnId="{87F687AF-F42D-4574-A92A-A36C4C44B8ED}">
      <dgm:prSet/>
      <dgm:spPr/>
      <dgm:t>
        <a:bodyPr/>
        <a:lstStyle/>
        <a:p>
          <a:endParaRPr lang="en-US"/>
        </a:p>
      </dgm:t>
    </dgm:pt>
    <dgm:pt modelId="{3143522D-8DB5-4C09-BFE0-11A09EFFE042}">
      <dgm:prSet/>
      <dgm:spPr/>
      <dgm:t>
        <a:bodyPr/>
        <a:lstStyle/>
        <a:p>
          <a:pPr algn="ctr"/>
          <a:r>
            <a:rPr lang="en-US" b="1" dirty="0"/>
            <a:t>multilingual speech recognition </a:t>
          </a:r>
          <a:endParaRPr lang="en-US" dirty="0"/>
        </a:p>
      </dgm:t>
    </dgm:pt>
    <dgm:pt modelId="{F444392E-F713-437D-91AC-E70C6E0671AC}" type="parTrans" cxnId="{7DB1816D-1213-40DF-8E52-646D60E0959A}">
      <dgm:prSet/>
      <dgm:spPr/>
      <dgm:t>
        <a:bodyPr/>
        <a:lstStyle/>
        <a:p>
          <a:endParaRPr lang="en-US"/>
        </a:p>
      </dgm:t>
    </dgm:pt>
    <dgm:pt modelId="{DBB67A60-0955-4C9A-82E5-426198CAFF5B}" type="sibTrans" cxnId="{7DB1816D-1213-40DF-8E52-646D60E0959A}">
      <dgm:prSet/>
      <dgm:spPr/>
      <dgm:t>
        <a:bodyPr/>
        <a:lstStyle/>
        <a:p>
          <a:endParaRPr lang="en-US"/>
        </a:p>
      </dgm:t>
    </dgm:pt>
    <dgm:pt modelId="{EB47D003-23D0-4375-86CA-7C37DBB19582}" type="pres">
      <dgm:prSet presAssocID="{CA0FDFA6-EE8C-4DEB-A918-F7E7EF568048}" presName="Name0" presStyleCnt="0">
        <dgm:presLayoutVars>
          <dgm:dir/>
          <dgm:animLvl val="lvl"/>
          <dgm:resizeHandles val="exact"/>
        </dgm:presLayoutVars>
      </dgm:prSet>
      <dgm:spPr/>
    </dgm:pt>
    <dgm:pt modelId="{650DABD8-C450-4ECF-9DE3-3D9A033F2499}" type="pres">
      <dgm:prSet presAssocID="{6662857E-2A8E-4958-8C50-F67DB7C95C97}" presName="composite" presStyleCnt="0"/>
      <dgm:spPr/>
    </dgm:pt>
    <dgm:pt modelId="{0C4DAB24-8511-4699-91C2-B14FBFFC797D}" type="pres">
      <dgm:prSet presAssocID="{6662857E-2A8E-4958-8C50-F67DB7C95C97}" presName="parTx" presStyleLbl="alignNode1" presStyleIdx="0" presStyleCnt="3">
        <dgm:presLayoutVars>
          <dgm:chMax val="0"/>
          <dgm:chPref val="0"/>
          <dgm:bulletEnabled val="1"/>
        </dgm:presLayoutVars>
      </dgm:prSet>
      <dgm:spPr/>
    </dgm:pt>
    <dgm:pt modelId="{E0AA3076-9517-4825-B414-3393B4E16078}" type="pres">
      <dgm:prSet presAssocID="{6662857E-2A8E-4958-8C50-F67DB7C95C97}" presName="desTx" presStyleLbl="alignAccFollowNode1" presStyleIdx="0" presStyleCnt="3" custLinFactNeighborX="-1144" custLinFactNeighborY="-644">
        <dgm:presLayoutVars>
          <dgm:bulletEnabled val="1"/>
        </dgm:presLayoutVars>
      </dgm:prSet>
      <dgm:spPr/>
    </dgm:pt>
    <dgm:pt modelId="{B37EF1E6-D4EE-4848-8691-2DAB8A255D83}" type="pres">
      <dgm:prSet presAssocID="{F9ECFE2C-80D3-4180-801F-1EBEBD4D4DAE}" presName="space" presStyleCnt="0"/>
      <dgm:spPr/>
    </dgm:pt>
    <dgm:pt modelId="{F0B60A99-A3A1-4957-A9F5-178853E2233C}" type="pres">
      <dgm:prSet presAssocID="{CE17621A-2D23-4FE9-A9F2-6079FE0D5CD8}" presName="composite" presStyleCnt="0"/>
      <dgm:spPr/>
    </dgm:pt>
    <dgm:pt modelId="{00CB3734-FE46-4667-A784-0BBAB94D9E00}" type="pres">
      <dgm:prSet presAssocID="{CE17621A-2D23-4FE9-A9F2-6079FE0D5CD8}" presName="parTx" presStyleLbl="alignNode1" presStyleIdx="1" presStyleCnt="3">
        <dgm:presLayoutVars>
          <dgm:chMax val="0"/>
          <dgm:chPref val="0"/>
          <dgm:bulletEnabled val="1"/>
        </dgm:presLayoutVars>
      </dgm:prSet>
      <dgm:spPr/>
    </dgm:pt>
    <dgm:pt modelId="{2DC61923-A89D-4BF3-B22D-C26D0B72E556}" type="pres">
      <dgm:prSet presAssocID="{CE17621A-2D23-4FE9-A9F2-6079FE0D5CD8}" presName="desTx" presStyleLbl="alignAccFollowNode1" presStyleIdx="1" presStyleCnt="3">
        <dgm:presLayoutVars>
          <dgm:bulletEnabled val="1"/>
        </dgm:presLayoutVars>
      </dgm:prSet>
      <dgm:spPr/>
    </dgm:pt>
    <dgm:pt modelId="{C33FA5CD-0270-4095-9E76-FD1082231C63}" type="pres">
      <dgm:prSet presAssocID="{4257AB63-E859-4D2D-BF43-CE6ADD1B8B22}" presName="space" presStyleCnt="0"/>
      <dgm:spPr/>
    </dgm:pt>
    <dgm:pt modelId="{FBD8AC2F-0D0E-4C65-AA68-A226FF57925C}" type="pres">
      <dgm:prSet presAssocID="{B5351083-9D00-4935-9A91-AE9CCF975A02}" presName="composite" presStyleCnt="0"/>
      <dgm:spPr/>
    </dgm:pt>
    <dgm:pt modelId="{A23C57CC-C775-4E1A-BCEB-D64B081A6FC2}" type="pres">
      <dgm:prSet presAssocID="{B5351083-9D00-4935-9A91-AE9CCF975A02}" presName="parTx" presStyleLbl="alignNode1" presStyleIdx="2" presStyleCnt="3">
        <dgm:presLayoutVars>
          <dgm:chMax val="0"/>
          <dgm:chPref val="0"/>
          <dgm:bulletEnabled val="1"/>
        </dgm:presLayoutVars>
      </dgm:prSet>
      <dgm:spPr/>
    </dgm:pt>
    <dgm:pt modelId="{8D0A99BB-0DB0-46B7-9C0F-AB76B6068D08}" type="pres">
      <dgm:prSet presAssocID="{B5351083-9D00-4935-9A91-AE9CCF975A02}" presName="desTx" presStyleLbl="alignAccFollowNode1" presStyleIdx="2" presStyleCnt="3">
        <dgm:presLayoutVars>
          <dgm:bulletEnabled val="1"/>
        </dgm:presLayoutVars>
      </dgm:prSet>
      <dgm:spPr/>
    </dgm:pt>
  </dgm:ptLst>
  <dgm:cxnLst>
    <dgm:cxn modelId="{FCA7D511-171B-462E-9CC9-5E57D13981C7}" type="presOf" srcId="{6662857E-2A8E-4958-8C50-F67DB7C95C97}" destId="{0C4DAB24-8511-4699-91C2-B14FBFFC797D}" srcOrd="0" destOrd="0" presId="urn:microsoft.com/office/officeart/2005/8/layout/hList1"/>
    <dgm:cxn modelId="{52751517-589E-4E7B-917F-936E124DEF04}" type="presOf" srcId="{B5351083-9D00-4935-9A91-AE9CCF975A02}" destId="{A23C57CC-C775-4E1A-BCEB-D64B081A6FC2}" srcOrd="0" destOrd="0" presId="urn:microsoft.com/office/officeart/2005/8/layout/hList1"/>
    <dgm:cxn modelId="{86F50222-C29F-44A2-8A0B-503F1275BCF7}" srcId="{CA0FDFA6-EE8C-4DEB-A918-F7E7EF568048}" destId="{CE17621A-2D23-4FE9-A9F2-6079FE0D5CD8}" srcOrd="1" destOrd="0" parTransId="{EE2E358A-59E7-4050-A2AB-B7B9E9D2DF98}" sibTransId="{4257AB63-E859-4D2D-BF43-CE6ADD1B8B22}"/>
    <dgm:cxn modelId="{D8F01135-DADE-4456-8C53-0D11FE53B28A}" type="presOf" srcId="{CE17621A-2D23-4FE9-A9F2-6079FE0D5CD8}" destId="{00CB3734-FE46-4667-A784-0BBAB94D9E00}" srcOrd="0" destOrd="0" presId="urn:microsoft.com/office/officeart/2005/8/layout/hList1"/>
    <dgm:cxn modelId="{9F468437-2C16-4923-B98C-97E3AECB1DF6}" type="presOf" srcId="{680E9DF9-4DAC-429B-B45B-8BBC460544FC}" destId="{8D0A99BB-0DB0-46B7-9C0F-AB76B6068D08}" srcOrd="0" destOrd="0" presId="urn:microsoft.com/office/officeart/2005/8/layout/hList1"/>
    <dgm:cxn modelId="{7DB1816D-1213-40DF-8E52-646D60E0959A}" srcId="{6662857E-2A8E-4958-8C50-F67DB7C95C97}" destId="{3143522D-8DB5-4C09-BFE0-11A09EFFE042}" srcOrd="0" destOrd="0" parTransId="{F444392E-F713-437D-91AC-E70C6E0671AC}" sibTransId="{DBB67A60-0955-4C9A-82E5-426198CAFF5B}"/>
    <dgm:cxn modelId="{0B59F74F-7758-464A-82C1-F1D9A0B9C12D}" type="presOf" srcId="{CA0FDFA6-EE8C-4DEB-A918-F7E7EF568048}" destId="{EB47D003-23D0-4375-86CA-7C37DBB19582}" srcOrd="0" destOrd="0" presId="urn:microsoft.com/office/officeart/2005/8/layout/hList1"/>
    <dgm:cxn modelId="{58739D54-9953-46A1-B82C-62197C8EBA46}" srcId="{CE17621A-2D23-4FE9-A9F2-6079FE0D5CD8}" destId="{E7E15670-0AD9-4045-B8A1-0AA24DA10293}" srcOrd="0" destOrd="0" parTransId="{2537D915-ACCE-4765-AB8F-158ED9C8CA1F}" sibTransId="{67112A25-D0AF-4E81-BD0D-1A60A76D95FF}"/>
    <dgm:cxn modelId="{87F687AF-F42D-4574-A92A-A36C4C44B8ED}" srcId="{B5351083-9D00-4935-9A91-AE9CCF975A02}" destId="{680E9DF9-4DAC-429B-B45B-8BBC460544FC}" srcOrd="0" destOrd="0" parTransId="{BF353C6C-0F3D-4EF3-B0AA-ECD52EC9F33D}" sibTransId="{95323295-E572-4333-9F63-E05E59383302}"/>
    <dgm:cxn modelId="{E6144AB5-B175-423D-AB33-12F82976652E}" srcId="{CA0FDFA6-EE8C-4DEB-A918-F7E7EF568048}" destId="{B5351083-9D00-4935-9A91-AE9CCF975A02}" srcOrd="2" destOrd="0" parTransId="{10C7A6F7-F264-411F-AFCF-EA89AB94FEDF}" sibTransId="{4DC72C9C-FF69-43C4-9F3B-3991D1ED51E3}"/>
    <dgm:cxn modelId="{FF85D1B5-3139-49EB-912D-53F283C317EC}" type="presOf" srcId="{E7E15670-0AD9-4045-B8A1-0AA24DA10293}" destId="{2DC61923-A89D-4BF3-B22D-C26D0B72E556}" srcOrd="0" destOrd="0" presId="urn:microsoft.com/office/officeart/2005/8/layout/hList1"/>
    <dgm:cxn modelId="{CD01B7F0-D302-43BC-B5C6-8506A87A3E36}" type="presOf" srcId="{3143522D-8DB5-4C09-BFE0-11A09EFFE042}" destId="{E0AA3076-9517-4825-B414-3393B4E16078}" srcOrd="0" destOrd="0" presId="urn:microsoft.com/office/officeart/2005/8/layout/hList1"/>
    <dgm:cxn modelId="{940E16FA-EA50-471A-B680-371C50058758}" srcId="{CA0FDFA6-EE8C-4DEB-A918-F7E7EF568048}" destId="{6662857E-2A8E-4958-8C50-F67DB7C95C97}" srcOrd="0" destOrd="0" parTransId="{2B2422B8-550D-49E4-A1D6-DFE4AB75179C}" sibTransId="{F9ECFE2C-80D3-4180-801F-1EBEBD4D4DAE}"/>
    <dgm:cxn modelId="{1575F8FB-D7A8-4575-9279-468A821F1343}" type="presParOf" srcId="{EB47D003-23D0-4375-86CA-7C37DBB19582}" destId="{650DABD8-C450-4ECF-9DE3-3D9A033F2499}" srcOrd="0" destOrd="0" presId="urn:microsoft.com/office/officeart/2005/8/layout/hList1"/>
    <dgm:cxn modelId="{4BD4317E-AA67-40E1-854F-B6C6741CA13B}" type="presParOf" srcId="{650DABD8-C450-4ECF-9DE3-3D9A033F2499}" destId="{0C4DAB24-8511-4699-91C2-B14FBFFC797D}" srcOrd="0" destOrd="0" presId="urn:microsoft.com/office/officeart/2005/8/layout/hList1"/>
    <dgm:cxn modelId="{D56099CD-39C0-4049-B84E-19B07055B97A}" type="presParOf" srcId="{650DABD8-C450-4ECF-9DE3-3D9A033F2499}" destId="{E0AA3076-9517-4825-B414-3393B4E16078}" srcOrd="1" destOrd="0" presId="urn:microsoft.com/office/officeart/2005/8/layout/hList1"/>
    <dgm:cxn modelId="{74C5FAB8-0AF7-42BA-88CC-EE4809938829}" type="presParOf" srcId="{EB47D003-23D0-4375-86CA-7C37DBB19582}" destId="{B37EF1E6-D4EE-4848-8691-2DAB8A255D83}" srcOrd="1" destOrd="0" presId="urn:microsoft.com/office/officeart/2005/8/layout/hList1"/>
    <dgm:cxn modelId="{70B7CD54-C128-4CE8-932D-486743E36A10}" type="presParOf" srcId="{EB47D003-23D0-4375-86CA-7C37DBB19582}" destId="{F0B60A99-A3A1-4957-A9F5-178853E2233C}" srcOrd="2" destOrd="0" presId="urn:microsoft.com/office/officeart/2005/8/layout/hList1"/>
    <dgm:cxn modelId="{611ABB53-FCDF-4663-8F7A-407A7E9D9FBA}" type="presParOf" srcId="{F0B60A99-A3A1-4957-A9F5-178853E2233C}" destId="{00CB3734-FE46-4667-A784-0BBAB94D9E00}" srcOrd="0" destOrd="0" presId="urn:microsoft.com/office/officeart/2005/8/layout/hList1"/>
    <dgm:cxn modelId="{512E4923-A5DF-44CA-9761-360C23D21B62}" type="presParOf" srcId="{F0B60A99-A3A1-4957-A9F5-178853E2233C}" destId="{2DC61923-A89D-4BF3-B22D-C26D0B72E556}" srcOrd="1" destOrd="0" presId="urn:microsoft.com/office/officeart/2005/8/layout/hList1"/>
    <dgm:cxn modelId="{6E197FF7-D7EE-44A7-8FCA-AE8A9AB2BC3F}" type="presParOf" srcId="{EB47D003-23D0-4375-86CA-7C37DBB19582}" destId="{C33FA5CD-0270-4095-9E76-FD1082231C63}" srcOrd="3" destOrd="0" presId="urn:microsoft.com/office/officeart/2005/8/layout/hList1"/>
    <dgm:cxn modelId="{177A920D-A78E-4046-BB70-55CE79008FF0}" type="presParOf" srcId="{EB47D003-23D0-4375-86CA-7C37DBB19582}" destId="{FBD8AC2F-0D0E-4C65-AA68-A226FF57925C}" srcOrd="4" destOrd="0" presId="urn:microsoft.com/office/officeart/2005/8/layout/hList1"/>
    <dgm:cxn modelId="{602A5EE8-ECBF-4E37-840C-C0A90274F1E0}" type="presParOf" srcId="{FBD8AC2F-0D0E-4C65-AA68-A226FF57925C}" destId="{A23C57CC-C775-4E1A-BCEB-D64B081A6FC2}" srcOrd="0" destOrd="0" presId="urn:microsoft.com/office/officeart/2005/8/layout/hList1"/>
    <dgm:cxn modelId="{296095BC-2D37-47D5-B923-0D0AA9F25C68}" type="presParOf" srcId="{FBD8AC2F-0D0E-4C65-AA68-A226FF57925C}" destId="{8D0A99BB-0DB0-46B7-9C0F-AB76B6068D08}"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A53F7E-CC78-45B9-A408-9F69A07BC47A}" type="doc">
      <dgm:prSet loTypeId="urn:microsoft.com/office/officeart/2005/8/layout/process1" loCatId="process" qsTypeId="urn:microsoft.com/office/officeart/2005/8/quickstyle/simple1" qsCatId="simple" csTypeId="urn:microsoft.com/office/officeart/2005/8/colors/colorful4" csCatId="colorful" phldr="1"/>
      <dgm:spPr/>
    </dgm:pt>
    <dgm:pt modelId="{ED24D59B-5272-4790-9C64-36276D0DD47C}">
      <dgm:prSet phldrT="[Text]" custT="1"/>
      <dgm:spPr/>
      <dgm:t>
        <a:bodyPr/>
        <a:lstStyle/>
        <a:p>
          <a:r>
            <a:rPr lang="en-US" sz="2000" b="0" i="0" dirty="0"/>
            <a:t>I don’t like it</a:t>
          </a:r>
          <a:endParaRPr lang="en-US" sz="2000" dirty="0"/>
        </a:p>
      </dgm:t>
    </dgm:pt>
    <dgm:pt modelId="{BDDC6DB8-377A-4C02-90EB-E24395190127}" type="parTrans" cxnId="{04850A98-79AE-4351-BB7F-96EAD75CE099}">
      <dgm:prSet/>
      <dgm:spPr/>
      <dgm:t>
        <a:bodyPr/>
        <a:lstStyle/>
        <a:p>
          <a:endParaRPr lang="en-US"/>
        </a:p>
      </dgm:t>
    </dgm:pt>
    <dgm:pt modelId="{926FC001-29FC-4B43-AF50-C1A6BF603543}" type="sibTrans" cxnId="{04850A98-79AE-4351-BB7F-96EAD75CE099}">
      <dgm:prSet/>
      <dgm:spPr/>
      <dgm:t>
        <a:bodyPr/>
        <a:lstStyle/>
        <a:p>
          <a:endParaRPr lang="en-US"/>
        </a:p>
      </dgm:t>
    </dgm:pt>
    <dgm:pt modelId="{4CD256FD-F2A9-4EC8-8BE3-B9D57125002C}">
      <dgm:prSet phldrT="[Text]" custT="1"/>
      <dgm:spPr>
        <a:solidFill>
          <a:srgbClr val="BEB7DF"/>
        </a:solidFill>
      </dgm:spPr>
      <dgm:t>
        <a:bodyPr/>
        <a:lstStyle/>
        <a:p>
          <a:r>
            <a:rPr lang="ar-EG" sz="1800" dirty="0"/>
            <a:t>أنا لا أحب ذلك</a:t>
          </a:r>
          <a:endParaRPr lang="en-US" sz="1800" dirty="0"/>
        </a:p>
      </dgm:t>
    </dgm:pt>
    <dgm:pt modelId="{A472799F-C916-4895-B1B5-0948F28891CB}" type="parTrans" cxnId="{63FF1E12-977F-4408-8304-FAC2776BEBC9}">
      <dgm:prSet/>
      <dgm:spPr/>
      <dgm:t>
        <a:bodyPr/>
        <a:lstStyle/>
        <a:p>
          <a:endParaRPr lang="en-US"/>
        </a:p>
      </dgm:t>
    </dgm:pt>
    <dgm:pt modelId="{9970B3E6-D974-4C5F-BF1C-0230AB6F9E1C}" type="sibTrans" cxnId="{63FF1E12-977F-4408-8304-FAC2776BEBC9}">
      <dgm:prSet/>
      <dgm:spPr/>
      <dgm:t>
        <a:bodyPr/>
        <a:lstStyle/>
        <a:p>
          <a:endParaRPr lang="en-US"/>
        </a:p>
      </dgm:t>
    </dgm:pt>
    <dgm:pt modelId="{49C32A56-75AE-499C-9E3F-1A0D13D165FA}" type="pres">
      <dgm:prSet presAssocID="{93A53F7E-CC78-45B9-A408-9F69A07BC47A}" presName="Name0" presStyleCnt="0">
        <dgm:presLayoutVars>
          <dgm:dir/>
          <dgm:resizeHandles val="exact"/>
        </dgm:presLayoutVars>
      </dgm:prSet>
      <dgm:spPr/>
    </dgm:pt>
    <dgm:pt modelId="{F36192BB-043E-4009-ABED-442085C3EB0F}" type="pres">
      <dgm:prSet presAssocID="{ED24D59B-5272-4790-9C64-36276D0DD47C}" presName="node" presStyleLbl="node1" presStyleIdx="0" presStyleCnt="2" custLinFactNeighborX="23772" custLinFactNeighborY="520">
        <dgm:presLayoutVars>
          <dgm:bulletEnabled val="1"/>
        </dgm:presLayoutVars>
      </dgm:prSet>
      <dgm:spPr/>
    </dgm:pt>
    <dgm:pt modelId="{3C119769-1890-4E89-BD3E-E84E561E7C56}" type="pres">
      <dgm:prSet presAssocID="{926FC001-29FC-4B43-AF50-C1A6BF603543}" presName="sibTrans" presStyleLbl="sibTrans2D1" presStyleIdx="0" presStyleCnt="1"/>
      <dgm:spPr/>
    </dgm:pt>
    <dgm:pt modelId="{CEFF7BC4-14A6-441A-A671-B8D3F17AA842}" type="pres">
      <dgm:prSet presAssocID="{926FC001-29FC-4B43-AF50-C1A6BF603543}" presName="connectorText" presStyleLbl="sibTrans2D1" presStyleIdx="0" presStyleCnt="1"/>
      <dgm:spPr/>
    </dgm:pt>
    <dgm:pt modelId="{E7E6B40E-B334-45D2-AD56-DE9D7638E73A}" type="pres">
      <dgm:prSet presAssocID="{4CD256FD-F2A9-4EC8-8BE3-B9D57125002C}" presName="node" presStyleLbl="node1" presStyleIdx="1" presStyleCnt="2" custLinFactX="100000" custLinFactY="-74633" custLinFactNeighborX="169166" custLinFactNeighborY="-100000">
        <dgm:presLayoutVars>
          <dgm:bulletEnabled val="1"/>
        </dgm:presLayoutVars>
      </dgm:prSet>
      <dgm:spPr/>
    </dgm:pt>
  </dgm:ptLst>
  <dgm:cxnLst>
    <dgm:cxn modelId="{E98CA803-F07F-400C-9137-B0759BDB2D2C}" type="presOf" srcId="{93A53F7E-CC78-45B9-A408-9F69A07BC47A}" destId="{49C32A56-75AE-499C-9E3F-1A0D13D165FA}" srcOrd="0" destOrd="0" presId="urn:microsoft.com/office/officeart/2005/8/layout/process1"/>
    <dgm:cxn modelId="{63FF1E12-977F-4408-8304-FAC2776BEBC9}" srcId="{93A53F7E-CC78-45B9-A408-9F69A07BC47A}" destId="{4CD256FD-F2A9-4EC8-8BE3-B9D57125002C}" srcOrd="1" destOrd="0" parTransId="{A472799F-C916-4895-B1B5-0948F28891CB}" sibTransId="{9970B3E6-D974-4C5F-BF1C-0230AB6F9E1C}"/>
    <dgm:cxn modelId="{1EA0E277-7C57-4822-9C38-B5E01642C5B2}" type="presOf" srcId="{ED24D59B-5272-4790-9C64-36276D0DD47C}" destId="{F36192BB-043E-4009-ABED-442085C3EB0F}" srcOrd="0" destOrd="0" presId="urn:microsoft.com/office/officeart/2005/8/layout/process1"/>
    <dgm:cxn modelId="{04850A98-79AE-4351-BB7F-96EAD75CE099}" srcId="{93A53F7E-CC78-45B9-A408-9F69A07BC47A}" destId="{ED24D59B-5272-4790-9C64-36276D0DD47C}" srcOrd="0" destOrd="0" parTransId="{BDDC6DB8-377A-4C02-90EB-E24395190127}" sibTransId="{926FC001-29FC-4B43-AF50-C1A6BF603543}"/>
    <dgm:cxn modelId="{7D4D2CA0-FF40-4AD6-8B99-D5F4A8CD475A}" type="presOf" srcId="{926FC001-29FC-4B43-AF50-C1A6BF603543}" destId="{CEFF7BC4-14A6-441A-A671-B8D3F17AA842}" srcOrd="1" destOrd="0" presId="urn:microsoft.com/office/officeart/2005/8/layout/process1"/>
    <dgm:cxn modelId="{06E91AA9-35B1-4310-8A72-04E4BC227F7B}" type="presOf" srcId="{4CD256FD-F2A9-4EC8-8BE3-B9D57125002C}" destId="{E7E6B40E-B334-45D2-AD56-DE9D7638E73A}" srcOrd="0" destOrd="0" presId="urn:microsoft.com/office/officeart/2005/8/layout/process1"/>
    <dgm:cxn modelId="{8370BBD5-F579-4ADF-AB26-11935339ECA6}" type="presOf" srcId="{926FC001-29FC-4B43-AF50-C1A6BF603543}" destId="{3C119769-1890-4E89-BD3E-E84E561E7C56}" srcOrd="0" destOrd="0" presId="urn:microsoft.com/office/officeart/2005/8/layout/process1"/>
    <dgm:cxn modelId="{C6E3DE0C-43AE-43C2-9272-ADE631D0EBA4}" type="presParOf" srcId="{49C32A56-75AE-499C-9E3F-1A0D13D165FA}" destId="{F36192BB-043E-4009-ABED-442085C3EB0F}" srcOrd="0" destOrd="0" presId="urn:microsoft.com/office/officeart/2005/8/layout/process1"/>
    <dgm:cxn modelId="{99DC3131-6AC5-43BE-9588-47030AF2553A}" type="presParOf" srcId="{49C32A56-75AE-499C-9E3F-1A0D13D165FA}" destId="{3C119769-1890-4E89-BD3E-E84E561E7C56}" srcOrd="1" destOrd="0" presId="urn:microsoft.com/office/officeart/2005/8/layout/process1"/>
    <dgm:cxn modelId="{96FF7B28-2C0C-43AF-8E00-4FCFC00103C0}" type="presParOf" srcId="{3C119769-1890-4E89-BD3E-E84E561E7C56}" destId="{CEFF7BC4-14A6-441A-A671-B8D3F17AA842}" srcOrd="0" destOrd="0" presId="urn:microsoft.com/office/officeart/2005/8/layout/process1"/>
    <dgm:cxn modelId="{936E0FF3-DDD6-4AC1-BC65-403707DD255C}" type="presParOf" srcId="{49C32A56-75AE-499C-9E3F-1A0D13D165FA}" destId="{E7E6B40E-B334-45D2-AD56-DE9D7638E73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A53F7E-CC78-45B9-A408-9F69A07BC47A}" type="doc">
      <dgm:prSet loTypeId="urn:microsoft.com/office/officeart/2005/8/layout/process1" loCatId="process" qsTypeId="urn:microsoft.com/office/officeart/2005/8/quickstyle/simple1" qsCatId="simple" csTypeId="urn:microsoft.com/office/officeart/2005/8/colors/colorful4" csCatId="colorful" phldr="1"/>
      <dgm:spPr/>
    </dgm:pt>
    <dgm:pt modelId="{ED24D59B-5272-4790-9C64-36276D0DD47C}">
      <dgm:prSet phldrT="[Text]"/>
      <dgm:spPr/>
      <dgm:t>
        <a:bodyPr/>
        <a:lstStyle/>
        <a:p>
          <a:r>
            <a:rPr lang="en-US" b="0" i="0" dirty="0"/>
            <a:t>It’s none of your business</a:t>
          </a:r>
          <a:endParaRPr lang="en-US" dirty="0"/>
        </a:p>
      </dgm:t>
    </dgm:pt>
    <dgm:pt modelId="{BDDC6DB8-377A-4C02-90EB-E24395190127}" type="parTrans" cxnId="{04850A98-79AE-4351-BB7F-96EAD75CE099}">
      <dgm:prSet/>
      <dgm:spPr/>
      <dgm:t>
        <a:bodyPr/>
        <a:lstStyle/>
        <a:p>
          <a:endParaRPr lang="en-US"/>
        </a:p>
      </dgm:t>
    </dgm:pt>
    <dgm:pt modelId="{926FC001-29FC-4B43-AF50-C1A6BF603543}" type="sibTrans" cxnId="{04850A98-79AE-4351-BB7F-96EAD75CE099}">
      <dgm:prSet/>
      <dgm:spPr/>
      <dgm:t>
        <a:bodyPr/>
        <a:lstStyle/>
        <a:p>
          <a:endParaRPr lang="en-US"/>
        </a:p>
      </dgm:t>
    </dgm:pt>
    <dgm:pt modelId="{4CD256FD-F2A9-4EC8-8BE3-B9D57125002C}">
      <dgm:prSet phldrT="[Text]"/>
      <dgm:spPr>
        <a:solidFill>
          <a:srgbClr val="BEB7DF"/>
        </a:solidFill>
      </dgm:spPr>
      <dgm:t>
        <a:bodyPr/>
        <a:lstStyle/>
        <a:p>
          <a:r>
            <a:rPr lang="ar-EG" b="0" i="0" dirty="0"/>
            <a:t>هذا ليس من شأنك</a:t>
          </a:r>
          <a:endParaRPr lang="en-US" dirty="0"/>
        </a:p>
      </dgm:t>
    </dgm:pt>
    <dgm:pt modelId="{A472799F-C916-4895-B1B5-0948F28891CB}" type="parTrans" cxnId="{63FF1E12-977F-4408-8304-FAC2776BEBC9}">
      <dgm:prSet/>
      <dgm:spPr/>
      <dgm:t>
        <a:bodyPr/>
        <a:lstStyle/>
        <a:p>
          <a:endParaRPr lang="en-US"/>
        </a:p>
      </dgm:t>
    </dgm:pt>
    <dgm:pt modelId="{9970B3E6-D974-4C5F-BF1C-0230AB6F9E1C}" type="sibTrans" cxnId="{63FF1E12-977F-4408-8304-FAC2776BEBC9}">
      <dgm:prSet/>
      <dgm:spPr/>
      <dgm:t>
        <a:bodyPr/>
        <a:lstStyle/>
        <a:p>
          <a:endParaRPr lang="en-US"/>
        </a:p>
      </dgm:t>
    </dgm:pt>
    <dgm:pt modelId="{49C32A56-75AE-499C-9E3F-1A0D13D165FA}" type="pres">
      <dgm:prSet presAssocID="{93A53F7E-CC78-45B9-A408-9F69A07BC47A}" presName="Name0" presStyleCnt="0">
        <dgm:presLayoutVars>
          <dgm:dir/>
          <dgm:resizeHandles val="exact"/>
        </dgm:presLayoutVars>
      </dgm:prSet>
      <dgm:spPr/>
    </dgm:pt>
    <dgm:pt modelId="{F36192BB-043E-4009-ABED-442085C3EB0F}" type="pres">
      <dgm:prSet presAssocID="{ED24D59B-5272-4790-9C64-36276D0DD47C}" presName="node" presStyleLbl="node1" presStyleIdx="0" presStyleCnt="2" custLinFactNeighborX="23772" custLinFactNeighborY="520">
        <dgm:presLayoutVars>
          <dgm:bulletEnabled val="1"/>
        </dgm:presLayoutVars>
      </dgm:prSet>
      <dgm:spPr/>
    </dgm:pt>
    <dgm:pt modelId="{3C119769-1890-4E89-BD3E-E84E561E7C56}" type="pres">
      <dgm:prSet presAssocID="{926FC001-29FC-4B43-AF50-C1A6BF603543}" presName="sibTrans" presStyleLbl="sibTrans2D1" presStyleIdx="0" presStyleCnt="1"/>
      <dgm:spPr/>
    </dgm:pt>
    <dgm:pt modelId="{CEFF7BC4-14A6-441A-A671-B8D3F17AA842}" type="pres">
      <dgm:prSet presAssocID="{926FC001-29FC-4B43-AF50-C1A6BF603543}" presName="connectorText" presStyleLbl="sibTrans2D1" presStyleIdx="0" presStyleCnt="1"/>
      <dgm:spPr/>
    </dgm:pt>
    <dgm:pt modelId="{E7E6B40E-B334-45D2-AD56-DE9D7638E73A}" type="pres">
      <dgm:prSet presAssocID="{4CD256FD-F2A9-4EC8-8BE3-B9D57125002C}" presName="node" presStyleLbl="node1" presStyleIdx="1" presStyleCnt="2" custLinFactX="100000" custLinFactY="-74633" custLinFactNeighborX="169166" custLinFactNeighborY="-100000">
        <dgm:presLayoutVars>
          <dgm:bulletEnabled val="1"/>
        </dgm:presLayoutVars>
      </dgm:prSet>
      <dgm:spPr/>
    </dgm:pt>
  </dgm:ptLst>
  <dgm:cxnLst>
    <dgm:cxn modelId="{E98CA803-F07F-400C-9137-B0759BDB2D2C}" type="presOf" srcId="{93A53F7E-CC78-45B9-A408-9F69A07BC47A}" destId="{49C32A56-75AE-499C-9E3F-1A0D13D165FA}" srcOrd="0" destOrd="0" presId="urn:microsoft.com/office/officeart/2005/8/layout/process1"/>
    <dgm:cxn modelId="{63FF1E12-977F-4408-8304-FAC2776BEBC9}" srcId="{93A53F7E-CC78-45B9-A408-9F69A07BC47A}" destId="{4CD256FD-F2A9-4EC8-8BE3-B9D57125002C}" srcOrd="1" destOrd="0" parTransId="{A472799F-C916-4895-B1B5-0948F28891CB}" sibTransId="{9970B3E6-D974-4C5F-BF1C-0230AB6F9E1C}"/>
    <dgm:cxn modelId="{1EA0E277-7C57-4822-9C38-B5E01642C5B2}" type="presOf" srcId="{ED24D59B-5272-4790-9C64-36276D0DD47C}" destId="{F36192BB-043E-4009-ABED-442085C3EB0F}" srcOrd="0" destOrd="0" presId="urn:microsoft.com/office/officeart/2005/8/layout/process1"/>
    <dgm:cxn modelId="{04850A98-79AE-4351-BB7F-96EAD75CE099}" srcId="{93A53F7E-CC78-45B9-A408-9F69A07BC47A}" destId="{ED24D59B-5272-4790-9C64-36276D0DD47C}" srcOrd="0" destOrd="0" parTransId="{BDDC6DB8-377A-4C02-90EB-E24395190127}" sibTransId="{926FC001-29FC-4B43-AF50-C1A6BF603543}"/>
    <dgm:cxn modelId="{7D4D2CA0-FF40-4AD6-8B99-D5F4A8CD475A}" type="presOf" srcId="{926FC001-29FC-4B43-AF50-C1A6BF603543}" destId="{CEFF7BC4-14A6-441A-A671-B8D3F17AA842}" srcOrd="1" destOrd="0" presId="urn:microsoft.com/office/officeart/2005/8/layout/process1"/>
    <dgm:cxn modelId="{06E91AA9-35B1-4310-8A72-04E4BC227F7B}" type="presOf" srcId="{4CD256FD-F2A9-4EC8-8BE3-B9D57125002C}" destId="{E7E6B40E-B334-45D2-AD56-DE9D7638E73A}" srcOrd="0" destOrd="0" presId="urn:microsoft.com/office/officeart/2005/8/layout/process1"/>
    <dgm:cxn modelId="{8370BBD5-F579-4ADF-AB26-11935339ECA6}" type="presOf" srcId="{926FC001-29FC-4B43-AF50-C1A6BF603543}" destId="{3C119769-1890-4E89-BD3E-E84E561E7C56}" srcOrd="0" destOrd="0" presId="urn:microsoft.com/office/officeart/2005/8/layout/process1"/>
    <dgm:cxn modelId="{C6E3DE0C-43AE-43C2-9272-ADE631D0EBA4}" type="presParOf" srcId="{49C32A56-75AE-499C-9E3F-1A0D13D165FA}" destId="{F36192BB-043E-4009-ABED-442085C3EB0F}" srcOrd="0" destOrd="0" presId="urn:microsoft.com/office/officeart/2005/8/layout/process1"/>
    <dgm:cxn modelId="{99DC3131-6AC5-43BE-9588-47030AF2553A}" type="presParOf" srcId="{49C32A56-75AE-499C-9E3F-1A0D13D165FA}" destId="{3C119769-1890-4E89-BD3E-E84E561E7C56}" srcOrd="1" destOrd="0" presId="urn:microsoft.com/office/officeart/2005/8/layout/process1"/>
    <dgm:cxn modelId="{96FF7B28-2C0C-43AF-8E00-4FCFC00103C0}" type="presParOf" srcId="{3C119769-1890-4E89-BD3E-E84E561E7C56}" destId="{CEFF7BC4-14A6-441A-A671-B8D3F17AA842}" srcOrd="0" destOrd="0" presId="urn:microsoft.com/office/officeart/2005/8/layout/process1"/>
    <dgm:cxn modelId="{936E0FF3-DDD6-4AC1-BC65-403707DD255C}" type="presParOf" srcId="{49C32A56-75AE-499C-9E3F-1A0D13D165FA}" destId="{E7E6B40E-B334-45D2-AD56-DE9D7638E73A}"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A53F7E-CC78-45B9-A408-9F69A07BC47A}" type="doc">
      <dgm:prSet loTypeId="urn:microsoft.com/office/officeart/2005/8/layout/process1" loCatId="process" qsTypeId="urn:microsoft.com/office/officeart/2005/8/quickstyle/simple1" qsCatId="simple" csTypeId="urn:microsoft.com/office/officeart/2005/8/colors/colorful4" csCatId="colorful" phldr="1"/>
      <dgm:spPr/>
    </dgm:pt>
    <dgm:pt modelId="{ED24D59B-5272-4790-9C64-36276D0DD47C}">
      <dgm:prSet phldrT="[Text]"/>
      <dgm:spPr/>
      <dgm:t>
        <a:bodyPr/>
        <a:lstStyle/>
        <a:p>
          <a:r>
            <a:rPr lang="en-US" b="0" i="0" dirty="0" err="1"/>
            <a:t>thats</a:t>
          </a:r>
          <a:r>
            <a:rPr lang="en-US" b="0" i="0" dirty="0"/>
            <a:t> a good question</a:t>
          </a:r>
          <a:endParaRPr lang="en-US" dirty="0"/>
        </a:p>
      </dgm:t>
    </dgm:pt>
    <dgm:pt modelId="{BDDC6DB8-377A-4C02-90EB-E24395190127}" type="parTrans" cxnId="{04850A98-79AE-4351-BB7F-96EAD75CE099}">
      <dgm:prSet/>
      <dgm:spPr/>
      <dgm:t>
        <a:bodyPr/>
        <a:lstStyle/>
        <a:p>
          <a:endParaRPr lang="en-US"/>
        </a:p>
      </dgm:t>
    </dgm:pt>
    <dgm:pt modelId="{926FC001-29FC-4B43-AF50-C1A6BF603543}" type="sibTrans" cxnId="{04850A98-79AE-4351-BB7F-96EAD75CE099}">
      <dgm:prSet/>
      <dgm:spPr/>
      <dgm:t>
        <a:bodyPr/>
        <a:lstStyle/>
        <a:p>
          <a:endParaRPr lang="en-US"/>
        </a:p>
      </dgm:t>
    </dgm:pt>
    <dgm:pt modelId="{4CD256FD-F2A9-4EC8-8BE3-B9D57125002C}">
      <dgm:prSet phldrT="[Text]"/>
      <dgm:spPr>
        <a:solidFill>
          <a:srgbClr val="BEB7DF"/>
        </a:solidFill>
      </dgm:spPr>
      <dgm:t>
        <a:bodyPr/>
        <a:lstStyle/>
        <a:p>
          <a:r>
            <a:rPr lang="ar-EG" b="0" i="0" dirty="0"/>
            <a:t>هذا سؤال جيد</a:t>
          </a:r>
          <a:endParaRPr lang="en-US" dirty="0"/>
        </a:p>
      </dgm:t>
    </dgm:pt>
    <dgm:pt modelId="{A472799F-C916-4895-B1B5-0948F28891CB}" type="parTrans" cxnId="{63FF1E12-977F-4408-8304-FAC2776BEBC9}">
      <dgm:prSet/>
      <dgm:spPr/>
      <dgm:t>
        <a:bodyPr/>
        <a:lstStyle/>
        <a:p>
          <a:endParaRPr lang="en-US"/>
        </a:p>
      </dgm:t>
    </dgm:pt>
    <dgm:pt modelId="{9970B3E6-D974-4C5F-BF1C-0230AB6F9E1C}" type="sibTrans" cxnId="{63FF1E12-977F-4408-8304-FAC2776BEBC9}">
      <dgm:prSet/>
      <dgm:spPr/>
      <dgm:t>
        <a:bodyPr/>
        <a:lstStyle/>
        <a:p>
          <a:endParaRPr lang="en-US"/>
        </a:p>
      </dgm:t>
    </dgm:pt>
    <dgm:pt modelId="{49C32A56-75AE-499C-9E3F-1A0D13D165FA}" type="pres">
      <dgm:prSet presAssocID="{93A53F7E-CC78-45B9-A408-9F69A07BC47A}" presName="Name0" presStyleCnt="0">
        <dgm:presLayoutVars>
          <dgm:dir/>
          <dgm:resizeHandles val="exact"/>
        </dgm:presLayoutVars>
      </dgm:prSet>
      <dgm:spPr/>
    </dgm:pt>
    <dgm:pt modelId="{F36192BB-043E-4009-ABED-442085C3EB0F}" type="pres">
      <dgm:prSet presAssocID="{ED24D59B-5272-4790-9C64-36276D0DD47C}" presName="node" presStyleLbl="node1" presStyleIdx="0" presStyleCnt="2" custLinFactNeighborX="23772" custLinFactNeighborY="520">
        <dgm:presLayoutVars>
          <dgm:bulletEnabled val="1"/>
        </dgm:presLayoutVars>
      </dgm:prSet>
      <dgm:spPr/>
    </dgm:pt>
    <dgm:pt modelId="{3C119769-1890-4E89-BD3E-E84E561E7C56}" type="pres">
      <dgm:prSet presAssocID="{926FC001-29FC-4B43-AF50-C1A6BF603543}" presName="sibTrans" presStyleLbl="sibTrans2D1" presStyleIdx="0" presStyleCnt="1"/>
      <dgm:spPr/>
    </dgm:pt>
    <dgm:pt modelId="{CEFF7BC4-14A6-441A-A671-B8D3F17AA842}" type="pres">
      <dgm:prSet presAssocID="{926FC001-29FC-4B43-AF50-C1A6BF603543}" presName="connectorText" presStyleLbl="sibTrans2D1" presStyleIdx="0" presStyleCnt="1"/>
      <dgm:spPr/>
    </dgm:pt>
    <dgm:pt modelId="{E7E6B40E-B334-45D2-AD56-DE9D7638E73A}" type="pres">
      <dgm:prSet presAssocID="{4CD256FD-F2A9-4EC8-8BE3-B9D57125002C}" presName="node" presStyleLbl="node1" presStyleIdx="1" presStyleCnt="2" custLinFactX="100000" custLinFactY="-74633" custLinFactNeighborX="169166" custLinFactNeighborY="-100000">
        <dgm:presLayoutVars>
          <dgm:bulletEnabled val="1"/>
        </dgm:presLayoutVars>
      </dgm:prSet>
      <dgm:spPr/>
    </dgm:pt>
  </dgm:ptLst>
  <dgm:cxnLst>
    <dgm:cxn modelId="{E98CA803-F07F-400C-9137-B0759BDB2D2C}" type="presOf" srcId="{93A53F7E-CC78-45B9-A408-9F69A07BC47A}" destId="{49C32A56-75AE-499C-9E3F-1A0D13D165FA}" srcOrd="0" destOrd="0" presId="urn:microsoft.com/office/officeart/2005/8/layout/process1"/>
    <dgm:cxn modelId="{63FF1E12-977F-4408-8304-FAC2776BEBC9}" srcId="{93A53F7E-CC78-45B9-A408-9F69A07BC47A}" destId="{4CD256FD-F2A9-4EC8-8BE3-B9D57125002C}" srcOrd="1" destOrd="0" parTransId="{A472799F-C916-4895-B1B5-0948F28891CB}" sibTransId="{9970B3E6-D974-4C5F-BF1C-0230AB6F9E1C}"/>
    <dgm:cxn modelId="{1EA0E277-7C57-4822-9C38-B5E01642C5B2}" type="presOf" srcId="{ED24D59B-5272-4790-9C64-36276D0DD47C}" destId="{F36192BB-043E-4009-ABED-442085C3EB0F}" srcOrd="0" destOrd="0" presId="urn:microsoft.com/office/officeart/2005/8/layout/process1"/>
    <dgm:cxn modelId="{04850A98-79AE-4351-BB7F-96EAD75CE099}" srcId="{93A53F7E-CC78-45B9-A408-9F69A07BC47A}" destId="{ED24D59B-5272-4790-9C64-36276D0DD47C}" srcOrd="0" destOrd="0" parTransId="{BDDC6DB8-377A-4C02-90EB-E24395190127}" sibTransId="{926FC001-29FC-4B43-AF50-C1A6BF603543}"/>
    <dgm:cxn modelId="{7D4D2CA0-FF40-4AD6-8B99-D5F4A8CD475A}" type="presOf" srcId="{926FC001-29FC-4B43-AF50-C1A6BF603543}" destId="{CEFF7BC4-14A6-441A-A671-B8D3F17AA842}" srcOrd="1" destOrd="0" presId="urn:microsoft.com/office/officeart/2005/8/layout/process1"/>
    <dgm:cxn modelId="{06E91AA9-35B1-4310-8A72-04E4BC227F7B}" type="presOf" srcId="{4CD256FD-F2A9-4EC8-8BE3-B9D57125002C}" destId="{E7E6B40E-B334-45D2-AD56-DE9D7638E73A}" srcOrd="0" destOrd="0" presId="urn:microsoft.com/office/officeart/2005/8/layout/process1"/>
    <dgm:cxn modelId="{8370BBD5-F579-4ADF-AB26-11935339ECA6}" type="presOf" srcId="{926FC001-29FC-4B43-AF50-C1A6BF603543}" destId="{3C119769-1890-4E89-BD3E-E84E561E7C56}" srcOrd="0" destOrd="0" presId="urn:microsoft.com/office/officeart/2005/8/layout/process1"/>
    <dgm:cxn modelId="{C6E3DE0C-43AE-43C2-9272-ADE631D0EBA4}" type="presParOf" srcId="{49C32A56-75AE-499C-9E3F-1A0D13D165FA}" destId="{F36192BB-043E-4009-ABED-442085C3EB0F}" srcOrd="0" destOrd="0" presId="urn:microsoft.com/office/officeart/2005/8/layout/process1"/>
    <dgm:cxn modelId="{99DC3131-6AC5-43BE-9588-47030AF2553A}" type="presParOf" srcId="{49C32A56-75AE-499C-9E3F-1A0D13D165FA}" destId="{3C119769-1890-4E89-BD3E-E84E561E7C56}" srcOrd="1" destOrd="0" presId="urn:microsoft.com/office/officeart/2005/8/layout/process1"/>
    <dgm:cxn modelId="{96FF7B28-2C0C-43AF-8E00-4FCFC00103C0}" type="presParOf" srcId="{3C119769-1890-4E89-BD3E-E84E561E7C56}" destId="{CEFF7BC4-14A6-441A-A671-B8D3F17AA842}" srcOrd="0" destOrd="0" presId="urn:microsoft.com/office/officeart/2005/8/layout/process1"/>
    <dgm:cxn modelId="{936E0FF3-DDD6-4AC1-BC65-403707DD255C}" type="presParOf" srcId="{49C32A56-75AE-499C-9E3F-1A0D13D165FA}" destId="{E7E6B40E-B334-45D2-AD56-DE9D7638E73A}" srcOrd="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01721-90FF-4442-BE46-3C078E37D1F0}" type="doc">
      <dgm:prSet loTypeId="urn:microsoft.com/office/officeart/2016/7/layout/ChevronBlockProcess" loCatId="process" qsTypeId="urn:microsoft.com/office/officeart/2005/8/quickstyle/simple4" qsCatId="simple" csTypeId="urn:microsoft.com/office/officeart/2005/8/colors/accent3_2" csCatId="accent3" phldr="1"/>
      <dgm:spPr/>
      <dgm:t>
        <a:bodyPr/>
        <a:lstStyle/>
        <a:p>
          <a:endParaRPr lang="en-US"/>
        </a:p>
      </dgm:t>
    </dgm:pt>
    <dgm:pt modelId="{7B3CEAA8-4984-41BF-ACB6-72F8FB0DBB95}">
      <dgm:prSet/>
      <dgm:spPr/>
      <dgm:t>
        <a:bodyPr/>
        <a:lstStyle/>
        <a:p>
          <a:r>
            <a:rPr lang="en-US"/>
            <a:t>client_id</a:t>
          </a:r>
          <a:endParaRPr lang="en-US" err="1"/>
        </a:p>
      </dgm:t>
    </dgm:pt>
    <dgm:pt modelId="{24B4CFDD-D1CD-4266-AA79-AF20B5BA4EE5}" type="parTrans" cxnId="{1342FA47-1830-4469-8AC3-304797581F83}">
      <dgm:prSet/>
      <dgm:spPr/>
      <dgm:t>
        <a:bodyPr/>
        <a:lstStyle/>
        <a:p>
          <a:endParaRPr lang="en-US"/>
        </a:p>
      </dgm:t>
    </dgm:pt>
    <dgm:pt modelId="{6316E8E1-0399-464E-BC4E-C2A2C3DB757D}" type="sibTrans" cxnId="{1342FA47-1830-4469-8AC3-304797581F83}">
      <dgm:prSet/>
      <dgm:spPr/>
      <dgm:t>
        <a:bodyPr/>
        <a:lstStyle/>
        <a:p>
          <a:endParaRPr lang="en-US"/>
        </a:p>
      </dgm:t>
    </dgm:pt>
    <dgm:pt modelId="{40925115-5701-4054-BEF3-1739B09FF5AD}">
      <dgm:prSet/>
      <dgm:spPr/>
      <dgm:t>
        <a:bodyPr/>
        <a:lstStyle/>
        <a:p>
          <a:r>
            <a:rPr lang="en-US"/>
            <a:t>A unique identifier for the volunteer who recorded the clip</a:t>
          </a:r>
        </a:p>
      </dgm:t>
    </dgm:pt>
    <dgm:pt modelId="{8D0A38B3-1E1D-4F48-8E9F-7F5D2DA896AC}" type="parTrans" cxnId="{4904BE8C-7CB7-4527-BB89-83DF4E24C790}">
      <dgm:prSet/>
      <dgm:spPr/>
      <dgm:t>
        <a:bodyPr/>
        <a:lstStyle/>
        <a:p>
          <a:endParaRPr lang="en-US"/>
        </a:p>
      </dgm:t>
    </dgm:pt>
    <dgm:pt modelId="{7D3E296B-CD4F-4FF8-9925-7D9102B6716D}" type="sibTrans" cxnId="{4904BE8C-7CB7-4527-BB89-83DF4E24C790}">
      <dgm:prSet/>
      <dgm:spPr/>
      <dgm:t>
        <a:bodyPr/>
        <a:lstStyle/>
        <a:p>
          <a:endParaRPr lang="en-US"/>
        </a:p>
      </dgm:t>
    </dgm:pt>
    <dgm:pt modelId="{2D434888-FDF9-44C0-BAB0-D1390B46CA85}">
      <dgm:prSet/>
      <dgm:spPr/>
      <dgm:t>
        <a:bodyPr/>
        <a:lstStyle/>
        <a:p>
          <a:r>
            <a:rPr lang="en-US"/>
            <a:t>path</a:t>
          </a:r>
        </a:p>
      </dgm:t>
    </dgm:pt>
    <dgm:pt modelId="{B81826A1-2F08-4CB3-A647-60A5B860B0AE}" type="parTrans" cxnId="{138F0B3A-D799-4683-927D-919C86F6D3F8}">
      <dgm:prSet/>
      <dgm:spPr/>
      <dgm:t>
        <a:bodyPr/>
        <a:lstStyle/>
        <a:p>
          <a:endParaRPr lang="en-US"/>
        </a:p>
      </dgm:t>
    </dgm:pt>
    <dgm:pt modelId="{3AE147B2-55DB-4509-8F73-DC3C2281BE8A}" type="sibTrans" cxnId="{138F0B3A-D799-4683-927D-919C86F6D3F8}">
      <dgm:prSet/>
      <dgm:spPr/>
      <dgm:t>
        <a:bodyPr/>
        <a:lstStyle/>
        <a:p>
          <a:endParaRPr lang="en-US"/>
        </a:p>
      </dgm:t>
    </dgm:pt>
    <dgm:pt modelId="{4B1C0717-ADDC-4AD2-8784-00F89D6989D7}">
      <dgm:prSet/>
      <dgm:spPr/>
      <dgm:t>
        <a:bodyPr/>
        <a:lstStyle/>
        <a:p>
          <a:r>
            <a:rPr lang="en-US"/>
            <a:t>The relative file path to the audio clip stored in the clips/ folder</a:t>
          </a:r>
        </a:p>
      </dgm:t>
    </dgm:pt>
    <dgm:pt modelId="{D59263D3-E9BD-4FD8-B78C-3C65933AA2CA}" type="parTrans" cxnId="{4D91357A-EFF4-4974-98FF-124212A17F39}">
      <dgm:prSet/>
      <dgm:spPr/>
      <dgm:t>
        <a:bodyPr/>
        <a:lstStyle/>
        <a:p>
          <a:endParaRPr lang="en-US"/>
        </a:p>
      </dgm:t>
    </dgm:pt>
    <dgm:pt modelId="{1F4ED4E5-6852-4021-ADBC-3771083253BF}" type="sibTrans" cxnId="{4D91357A-EFF4-4974-98FF-124212A17F39}">
      <dgm:prSet/>
      <dgm:spPr/>
      <dgm:t>
        <a:bodyPr/>
        <a:lstStyle/>
        <a:p>
          <a:endParaRPr lang="en-US"/>
        </a:p>
      </dgm:t>
    </dgm:pt>
    <dgm:pt modelId="{4891DE9D-E4C8-4E43-8121-A75E6F85AFA8}">
      <dgm:prSet/>
      <dgm:spPr/>
      <dgm:t>
        <a:bodyPr/>
        <a:lstStyle/>
        <a:p>
          <a:r>
            <a:rPr lang="en-US"/>
            <a:t>sentence</a:t>
          </a:r>
        </a:p>
      </dgm:t>
    </dgm:pt>
    <dgm:pt modelId="{D852FF11-F17C-41F8-A056-BB8D7577B8C9}" type="parTrans" cxnId="{0A679B3B-E3FE-41C7-8C75-E74F506ABEBB}">
      <dgm:prSet/>
      <dgm:spPr/>
      <dgm:t>
        <a:bodyPr/>
        <a:lstStyle/>
        <a:p>
          <a:endParaRPr lang="en-US"/>
        </a:p>
      </dgm:t>
    </dgm:pt>
    <dgm:pt modelId="{820E9113-051B-49F8-9A85-B40E6ADC994B}" type="sibTrans" cxnId="{0A679B3B-E3FE-41C7-8C75-E74F506ABEBB}">
      <dgm:prSet/>
      <dgm:spPr/>
      <dgm:t>
        <a:bodyPr/>
        <a:lstStyle/>
        <a:p>
          <a:endParaRPr lang="en-US"/>
        </a:p>
      </dgm:t>
    </dgm:pt>
    <dgm:pt modelId="{0B99C8DB-982C-4E2E-B8B8-C639DCD3DA3F}">
      <dgm:prSet/>
      <dgm:spPr/>
      <dgm:t>
        <a:bodyPr/>
        <a:lstStyle/>
        <a:p>
          <a:r>
            <a:rPr lang="en-US"/>
            <a:t>The text that the speaker was prompted to read</a:t>
          </a:r>
        </a:p>
      </dgm:t>
    </dgm:pt>
    <dgm:pt modelId="{C975177F-8B5A-49A7-BABB-B094797604C2}" type="parTrans" cxnId="{5990E63F-AA07-451C-A042-425FDB35CE07}">
      <dgm:prSet/>
      <dgm:spPr/>
      <dgm:t>
        <a:bodyPr/>
        <a:lstStyle/>
        <a:p>
          <a:endParaRPr lang="en-US"/>
        </a:p>
      </dgm:t>
    </dgm:pt>
    <dgm:pt modelId="{2DC49FC3-E3A1-4C9C-9F9E-10ADD0CC7B23}" type="sibTrans" cxnId="{5990E63F-AA07-451C-A042-425FDB35CE07}">
      <dgm:prSet/>
      <dgm:spPr/>
      <dgm:t>
        <a:bodyPr/>
        <a:lstStyle/>
        <a:p>
          <a:endParaRPr lang="en-US"/>
        </a:p>
      </dgm:t>
    </dgm:pt>
    <dgm:pt modelId="{EBF770F9-74AF-4D6F-AF38-1CAA548B6F30}">
      <dgm:prSet phldr="0"/>
      <dgm:spPr/>
      <dgm:t>
        <a:bodyPr/>
        <a:lstStyle/>
        <a:p>
          <a:r>
            <a:rPr lang="en-US">
              <a:latin typeface="Calibri"/>
              <a:cs typeface="Calibri"/>
            </a:rPr>
            <a:t>age</a:t>
          </a:r>
        </a:p>
      </dgm:t>
    </dgm:pt>
    <dgm:pt modelId="{41F81BB6-C6A0-41AA-8341-5A5C048B9273}" type="parTrans" cxnId="{2553E5F3-EBB5-408D-9CD1-7CBDFA1D4669}">
      <dgm:prSet/>
      <dgm:spPr/>
    </dgm:pt>
    <dgm:pt modelId="{9CBDDFB1-5174-4662-B8A6-F1C780E28519}" type="sibTrans" cxnId="{2553E5F3-EBB5-408D-9CD1-7CBDFA1D4669}">
      <dgm:prSet/>
      <dgm:spPr/>
      <dgm:t>
        <a:bodyPr/>
        <a:lstStyle/>
        <a:p>
          <a:endParaRPr lang="en-US"/>
        </a:p>
      </dgm:t>
    </dgm:pt>
    <dgm:pt modelId="{8BD57D09-D0C4-416C-8A9F-6523AA40ED04}">
      <dgm:prSet phldr="0"/>
      <dgm:spPr/>
      <dgm:t>
        <a:bodyPr/>
        <a:lstStyle/>
        <a:p>
          <a:r>
            <a:rPr lang="en-US">
              <a:latin typeface="Calibri"/>
              <a:cs typeface="Calibri"/>
            </a:rPr>
            <a:t>The age group of the speaker</a:t>
          </a:r>
        </a:p>
      </dgm:t>
    </dgm:pt>
    <dgm:pt modelId="{3940A832-DA94-4E9E-9981-D8F71985DBA1}" type="parTrans" cxnId="{DABECE69-436A-4882-A142-F6309DA09087}">
      <dgm:prSet/>
      <dgm:spPr/>
    </dgm:pt>
    <dgm:pt modelId="{12300E1C-9401-44BF-AD6D-990427D29C48}" type="sibTrans" cxnId="{DABECE69-436A-4882-A142-F6309DA09087}">
      <dgm:prSet/>
      <dgm:spPr/>
      <dgm:t>
        <a:bodyPr/>
        <a:lstStyle/>
        <a:p>
          <a:endParaRPr lang="en-US"/>
        </a:p>
      </dgm:t>
    </dgm:pt>
    <dgm:pt modelId="{9E021F1B-D035-4660-888F-097488DAC810}">
      <dgm:prSet phldr="0"/>
      <dgm:spPr/>
      <dgm:t>
        <a:bodyPr/>
        <a:lstStyle/>
        <a:p>
          <a:r>
            <a:rPr lang="en-US">
              <a:latin typeface="Calibri"/>
              <a:cs typeface="Calibri"/>
            </a:rPr>
            <a:t>gender</a:t>
          </a:r>
        </a:p>
      </dgm:t>
    </dgm:pt>
    <dgm:pt modelId="{66F44D9B-684C-46E2-AC54-0587B1599338}" type="parTrans" cxnId="{E044A9C9-A059-4FFC-9837-4F117E4DE7F6}">
      <dgm:prSet/>
      <dgm:spPr/>
    </dgm:pt>
    <dgm:pt modelId="{90ABCCEF-B733-4FDA-BA7C-8F0CA95527D7}" type="sibTrans" cxnId="{E044A9C9-A059-4FFC-9837-4F117E4DE7F6}">
      <dgm:prSet/>
      <dgm:spPr/>
      <dgm:t>
        <a:bodyPr/>
        <a:lstStyle/>
        <a:p>
          <a:endParaRPr lang="en-US"/>
        </a:p>
      </dgm:t>
    </dgm:pt>
    <dgm:pt modelId="{4F2499D5-7A4B-4706-9971-A2555C985172}">
      <dgm:prSet phldr="0"/>
      <dgm:spPr/>
      <dgm:t>
        <a:bodyPr/>
        <a:lstStyle/>
        <a:p>
          <a:r>
            <a:rPr lang="en-US">
              <a:latin typeface="Calibri"/>
              <a:cs typeface="Calibri"/>
            </a:rPr>
            <a:t>The gender of the speaker</a:t>
          </a:r>
        </a:p>
      </dgm:t>
    </dgm:pt>
    <dgm:pt modelId="{53E00A4A-CDDF-425A-A096-FE376B83625E}" type="parTrans" cxnId="{0DA96C4F-68F7-416E-909E-669A2D8E28E5}">
      <dgm:prSet/>
      <dgm:spPr/>
    </dgm:pt>
    <dgm:pt modelId="{4C34CF6B-36A0-495B-8758-31081F2A30B9}" type="sibTrans" cxnId="{0DA96C4F-68F7-416E-909E-669A2D8E28E5}">
      <dgm:prSet/>
      <dgm:spPr/>
      <dgm:t>
        <a:bodyPr/>
        <a:lstStyle/>
        <a:p>
          <a:endParaRPr lang="en-US"/>
        </a:p>
      </dgm:t>
    </dgm:pt>
    <dgm:pt modelId="{BA13BAD2-BF83-4077-A79B-87A2B4FE92D2}">
      <dgm:prSet phldr="0"/>
      <dgm:spPr/>
      <dgm:t>
        <a:bodyPr/>
        <a:lstStyle/>
        <a:p>
          <a:r>
            <a:rPr lang="en-US">
              <a:latin typeface="Calibri"/>
              <a:cs typeface="Calibri"/>
            </a:rPr>
            <a:t>accent</a:t>
          </a:r>
        </a:p>
      </dgm:t>
    </dgm:pt>
    <dgm:pt modelId="{DFBA3032-8ADE-43DF-B6A4-10E9A692D308}" type="parTrans" cxnId="{4CFB258D-C843-4411-9B5D-B535170EC2DA}">
      <dgm:prSet/>
      <dgm:spPr/>
    </dgm:pt>
    <dgm:pt modelId="{3F779A17-0E52-4566-96E3-56C419B71EFC}" type="sibTrans" cxnId="{4CFB258D-C843-4411-9B5D-B535170EC2DA}">
      <dgm:prSet/>
      <dgm:spPr/>
      <dgm:t>
        <a:bodyPr/>
        <a:lstStyle/>
        <a:p>
          <a:endParaRPr lang="en-US"/>
        </a:p>
      </dgm:t>
    </dgm:pt>
    <dgm:pt modelId="{1EE90153-1D82-4CA7-9BB8-53200E351B99}">
      <dgm:prSet phldr="0"/>
      <dgm:spPr/>
      <dgm:t>
        <a:bodyPr/>
        <a:lstStyle/>
        <a:p>
          <a:r>
            <a:rPr lang="en-US">
              <a:latin typeface="Calibri"/>
              <a:cs typeface="Calibri"/>
            </a:rPr>
            <a:t>The speaker’s accent or regional dialect</a:t>
          </a:r>
        </a:p>
      </dgm:t>
    </dgm:pt>
    <dgm:pt modelId="{6CB30782-44CF-4DA0-82D1-D5374D2C4147}" type="parTrans" cxnId="{90C79EBC-F2C0-49FB-81DE-BA1805936FF9}">
      <dgm:prSet/>
      <dgm:spPr/>
    </dgm:pt>
    <dgm:pt modelId="{19A758F1-5A19-4D32-BFE3-85EBE078C658}" type="sibTrans" cxnId="{90C79EBC-F2C0-49FB-81DE-BA1805936FF9}">
      <dgm:prSet/>
      <dgm:spPr/>
      <dgm:t>
        <a:bodyPr/>
        <a:lstStyle/>
        <a:p>
          <a:endParaRPr lang="en-US"/>
        </a:p>
      </dgm:t>
    </dgm:pt>
    <dgm:pt modelId="{D2B60D9D-652B-4076-9CA4-E238DDE0783E}" type="pres">
      <dgm:prSet presAssocID="{52201721-90FF-4442-BE46-3C078E37D1F0}" presName="Name0" presStyleCnt="0">
        <dgm:presLayoutVars>
          <dgm:dir/>
          <dgm:animLvl val="lvl"/>
          <dgm:resizeHandles val="exact"/>
        </dgm:presLayoutVars>
      </dgm:prSet>
      <dgm:spPr/>
    </dgm:pt>
    <dgm:pt modelId="{2DF80D07-C7F8-41D1-97EA-6E47EECD7F51}" type="pres">
      <dgm:prSet presAssocID="{7B3CEAA8-4984-41BF-ACB6-72F8FB0DBB95}" presName="composite" presStyleCnt="0"/>
      <dgm:spPr/>
    </dgm:pt>
    <dgm:pt modelId="{DA62E986-61AB-4395-B64D-E41934B222BD}" type="pres">
      <dgm:prSet presAssocID="{7B3CEAA8-4984-41BF-ACB6-72F8FB0DBB95}" presName="parTx" presStyleLbl="alignNode1" presStyleIdx="0" presStyleCnt="6">
        <dgm:presLayoutVars>
          <dgm:chMax val="0"/>
          <dgm:chPref val="0"/>
        </dgm:presLayoutVars>
      </dgm:prSet>
      <dgm:spPr/>
    </dgm:pt>
    <dgm:pt modelId="{C8A33BCE-1FEA-4633-8939-AD6D5E262224}" type="pres">
      <dgm:prSet presAssocID="{7B3CEAA8-4984-41BF-ACB6-72F8FB0DBB95}" presName="desTx" presStyleLbl="alignAccFollowNode1" presStyleIdx="0" presStyleCnt="6">
        <dgm:presLayoutVars/>
      </dgm:prSet>
      <dgm:spPr/>
    </dgm:pt>
    <dgm:pt modelId="{49CE64DE-5485-4F23-B9E6-89DB21771521}" type="pres">
      <dgm:prSet presAssocID="{6316E8E1-0399-464E-BC4E-C2A2C3DB757D}" presName="space" presStyleCnt="0"/>
      <dgm:spPr/>
    </dgm:pt>
    <dgm:pt modelId="{5A116839-B25C-4075-8105-14D7A14B1CAA}" type="pres">
      <dgm:prSet presAssocID="{2D434888-FDF9-44C0-BAB0-D1390B46CA85}" presName="composite" presStyleCnt="0"/>
      <dgm:spPr/>
    </dgm:pt>
    <dgm:pt modelId="{437AFDF2-E77B-4EDA-9D28-37BE823CA53A}" type="pres">
      <dgm:prSet presAssocID="{2D434888-FDF9-44C0-BAB0-D1390B46CA85}" presName="parTx" presStyleLbl="alignNode1" presStyleIdx="1" presStyleCnt="6">
        <dgm:presLayoutVars>
          <dgm:chMax val="0"/>
          <dgm:chPref val="0"/>
        </dgm:presLayoutVars>
      </dgm:prSet>
      <dgm:spPr/>
    </dgm:pt>
    <dgm:pt modelId="{7D19D6F6-88DE-488D-B18D-170A6A81CF7F}" type="pres">
      <dgm:prSet presAssocID="{2D434888-FDF9-44C0-BAB0-D1390B46CA85}" presName="desTx" presStyleLbl="alignAccFollowNode1" presStyleIdx="1" presStyleCnt="6">
        <dgm:presLayoutVars/>
      </dgm:prSet>
      <dgm:spPr/>
    </dgm:pt>
    <dgm:pt modelId="{1B769E30-11B2-4914-B776-2DF4A409733A}" type="pres">
      <dgm:prSet presAssocID="{3AE147B2-55DB-4509-8F73-DC3C2281BE8A}" presName="space" presStyleCnt="0"/>
      <dgm:spPr/>
    </dgm:pt>
    <dgm:pt modelId="{12113CDE-CCE5-40CE-9554-F8D4F0F1A504}" type="pres">
      <dgm:prSet presAssocID="{4891DE9D-E4C8-4E43-8121-A75E6F85AFA8}" presName="composite" presStyleCnt="0"/>
      <dgm:spPr/>
    </dgm:pt>
    <dgm:pt modelId="{A3586654-4F90-4CDB-BEEF-60C1274A4B96}" type="pres">
      <dgm:prSet presAssocID="{4891DE9D-E4C8-4E43-8121-A75E6F85AFA8}" presName="parTx" presStyleLbl="alignNode1" presStyleIdx="2" presStyleCnt="6">
        <dgm:presLayoutVars>
          <dgm:chMax val="0"/>
          <dgm:chPref val="0"/>
        </dgm:presLayoutVars>
      </dgm:prSet>
      <dgm:spPr/>
    </dgm:pt>
    <dgm:pt modelId="{118F27F4-2F26-4008-8A7C-65EF6FC93CBA}" type="pres">
      <dgm:prSet presAssocID="{4891DE9D-E4C8-4E43-8121-A75E6F85AFA8}" presName="desTx" presStyleLbl="alignAccFollowNode1" presStyleIdx="2" presStyleCnt="6">
        <dgm:presLayoutVars/>
      </dgm:prSet>
      <dgm:spPr/>
    </dgm:pt>
    <dgm:pt modelId="{3733CB2C-1A68-447D-AA30-B098DBB1A591}" type="pres">
      <dgm:prSet presAssocID="{820E9113-051B-49F8-9A85-B40E6ADC994B}" presName="space" presStyleCnt="0"/>
      <dgm:spPr/>
    </dgm:pt>
    <dgm:pt modelId="{2AD03182-070E-459E-BC6A-4724367B626B}" type="pres">
      <dgm:prSet presAssocID="{EBF770F9-74AF-4D6F-AF38-1CAA548B6F30}" presName="composite" presStyleCnt="0"/>
      <dgm:spPr/>
    </dgm:pt>
    <dgm:pt modelId="{FAEFD2E7-440B-473F-AD83-38406874657C}" type="pres">
      <dgm:prSet presAssocID="{EBF770F9-74AF-4D6F-AF38-1CAA548B6F30}" presName="parTx" presStyleLbl="alignNode1" presStyleIdx="3" presStyleCnt="6">
        <dgm:presLayoutVars>
          <dgm:chMax val="0"/>
          <dgm:chPref val="0"/>
        </dgm:presLayoutVars>
      </dgm:prSet>
      <dgm:spPr/>
    </dgm:pt>
    <dgm:pt modelId="{747F7D99-FC42-44D5-A340-32568E33EB91}" type="pres">
      <dgm:prSet presAssocID="{EBF770F9-74AF-4D6F-AF38-1CAA548B6F30}" presName="desTx" presStyleLbl="alignAccFollowNode1" presStyleIdx="3" presStyleCnt="6">
        <dgm:presLayoutVars/>
      </dgm:prSet>
      <dgm:spPr/>
    </dgm:pt>
    <dgm:pt modelId="{F9FA4E40-D54B-49B1-A410-5322630EAC27}" type="pres">
      <dgm:prSet presAssocID="{9CBDDFB1-5174-4662-B8A6-F1C780E28519}" presName="space" presStyleCnt="0"/>
      <dgm:spPr/>
    </dgm:pt>
    <dgm:pt modelId="{8279EE8F-3C99-4657-9502-B687773E62E3}" type="pres">
      <dgm:prSet presAssocID="{9E021F1B-D035-4660-888F-097488DAC810}" presName="composite" presStyleCnt="0"/>
      <dgm:spPr/>
    </dgm:pt>
    <dgm:pt modelId="{47E2F97B-9658-4681-88AB-2A22FEE981EA}" type="pres">
      <dgm:prSet presAssocID="{9E021F1B-D035-4660-888F-097488DAC810}" presName="parTx" presStyleLbl="alignNode1" presStyleIdx="4" presStyleCnt="6">
        <dgm:presLayoutVars>
          <dgm:chMax val="0"/>
          <dgm:chPref val="0"/>
        </dgm:presLayoutVars>
      </dgm:prSet>
      <dgm:spPr/>
    </dgm:pt>
    <dgm:pt modelId="{0A55ACC3-135B-4DCF-9160-54501B1586D5}" type="pres">
      <dgm:prSet presAssocID="{9E021F1B-D035-4660-888F-097488DAC810}" presName="desTx" presStyleLbl="alignAccFollowNode1" presStyleIdx="4" presStyleCnt="6">
        <dgm:presLayoutVars/>
      </dgm:prSet>
      <dgm:spPr/>
    </dgm:pt>
    <dgm:pt modelId="{937FF57B-93C6-4121-8F6E-F014E6309878}" type="pres">
      <dgm:prSet presAssocID="{90ABCCEF-B733-4FDA-BA7C-8F0CA95527D7}" presName="space" presStyleCnt="0"/>
      <dgm:spPr/>
    </dgm:pt>
    <dgm:pt modelId="{85E2FD6C-7445-4D37-9F21-003559B9BC0E}" type="pres">
      <dgm:prSet presAssocID="{BA13BAD2-BF83-4077-A79B-87A2B4FE92D2}" presName="composite" presStyleCnt="0"/>
      <dgm:spPr/>
    </dgm:pt>
    <dgm:pt modelId="{80E25A59-6D6A-4899-9B38-A29FA6D8D8B2}" type="pres">
      <dgm:prSet presAssocID="{BA13BAD2-BF83-4077-A79B-87A2B4FE92D2}" presName="parTx" presStyleLbl="alignNode1" presStyleIdx="5" presStyleCnt="6">
        <dgm:presLayoutVars>
          <dgm:chMax val="0"/>
          <dgm:chPref val="0"/>
        </dgm:presLayoutVars>
      </dgm:prSet>
      <dgm:spPr/>
    </dgm:pt>
    <dgm:pt modelId="{ED521C37-4669-4807-94B8-5ADCC0424BBC}" type="pres">
      <dgm:prSet presAssocID="{BA13BAD2-BF83-4077-A79B-87A2B4FE92D2}" presName="desTx" presStyleLbl="alignAccFollowNode1" presStyleIdx="5" presStyleCnt="6">
        <dgm:presLayoutVars/>
      </dgm:prSet>
      <dgm:spPr/>
    </dgm:pt>
  </dgm:ptLst>
  <dgm:cxnLst>
    <dgm:cxn modelId="{4D65701A-7EA6-4B8C-A32F-8D1E861AB6AB}" type="presOf" srcId="{8BD57D09-D0C4-416C-8A9F-6523AA40ED04}" destId="{747F7D99-FC42-44D5-A340-32568E33EB91}" srcOrd="0" destOrd="0" presId="urn:microsoft.com/office/officeart/2016/7/layout/ChevronBlockProcess"/>
    <dgm:cxn modelId="{502C8034-18B6-404B-8F30-FA446623B188}" type="presOf" srcId="{4B1C0717-ADDC-4AD2-8784-00F89D6989D7}" destId="{7D19D6F6-88DE-488D-B18D-170A6A81CF7F}" srcOrd="0" destOrd="0" presId="urn:microsoft.com/office/officeart/2016/7/layout/ChevronBlockProcess"/>
    <dgm:cxn modelId="{138F0B3A-D799-4683-927D-919C86F6D3F8}" srcId="{52201721-90FF-4442-BE46-3C078E37D1F0}" destId="{2D434888-FDF9-44C0-BAB0-D1390B46CA85}" srcOrd="1" destOrd="0" parTransId="{B81826A1-2F08-4CB3-A647-60A5B860B0AE}" sibTransId="{3AE147B2-55DB-4509-8F73-DC3C2281BE8A}"/>
    <dgm:cxn modelId="{0A679B3B-E3FE-41C7-8C75-E74F506ABEBB}" srcId="{52201721-90FF-4442-BE46-3C078E37D1F0}" destId="{4891DE9D-E4C8-4E43-8121-A75E6F85AFA8}" srcOrd="2" destOrd="0" parTransId="{D852FF11-F17C-41F8-A056-BB8D7577B8C9}" sibTransId="{820E9113-051B-49F8-9A85-B40E6ADC994B}"/>
    <dgm:cxn modelId="{5990E63F-AA07-451C-A042-425FDB35CE07}" srcId="{4891DE9D-E4C8-4E43-8121-A75E6F85AFA8}" destId="{0B99C8DB-982C-4E2E-B8B8-C639DCD3DA3F}" srcOrd="0" destOrd="0" parTransId="{C975177F-8B5A-49A7-BABB-B094797604C2}" sibTransId="{2DC49FC3-E3A1-4C9C-9F9E-10ADD0CC7B23}"/>
    <dgm:cxn modelId="{44CABD5D-65B0-4F5A-90DE-8058A4BE9E39}" type="presOf" srcId="{40925115-5701-4054-BEF3-1739B09FF5AD}" destId="{C8A33BCE-1FEA-4633-8939-AD6D5E262224}" srcOrd="0" destOrd="0" presId="urn:microsoft.com/office/officeart/2016/7/layout/ChevronBlockProcess"/>
    <dgm:cxn modelId="{AB474566-A8A1-4FFB-B694-1C8915261DE9}" type="presOf" srcId="{2D434888-FDF9-44C0-BAB0-D1390B46CA85}" destId="{437AFDF2-E77B-4EDA-9D28-37BE823CA53A}" srcOrd="0" destOrd="0" presId="urn:microsoft.com/office/officeart/2016/7/layout/ChevronBlockProcess"/>
    <dgm:cxn modelId="{A273AF66-CA24-48C1-AFE2-81F81ABB1E67}" type="presOf" srcId="{4F2499D5-7A4B-4706-9971-A2555C985172}" destId="{0A55ACC3-135B-4DCF-9160-54501B1586D5}" srcOrd="0" destOrd="0" presId="urn:microsoft.com/office/officeart/2016/7/layout/ChevronBlockProcess"/>
    <dgm:cxn modelId="{1342FA47-1830-4469-8AC3-304797581F83}" srcId="{52201721-90FF-4442-BE46-3C078E37D1F0}" destId="{7B3CEAA8-4984-41BF-ACB6-72F8FB0DBB95}" srcOrd="0" destOrd="0" parTransId="{24B4CFDD-D1CD-4266-AA79-AF20B5BA4EE5}" sibTransId="{6316E8E1-0399-464E-BC4E-C2A2C3DB757D}"/>
    <dgm:cxn modelId="{DABECE69-436A-4882-A142-F6309DA09087}" srcId="{EBF770F9-74AF-4D6F-AF38-1CAA548B6F30}" destId="{8BD57D09-D0C4-416C-8A9F-6523AA40ED04}" srcOrd="0" destOrd="0" parTransId="{3940A832-DA94-4E9E-9981-D8F71985DBA1}" sibTransId="{12300E1C-9401-44BF-AD6D-990427D29C48}"/>
    <dgm:cxn modelId="{86D5B56C-CB20-485C-8F9A-1154E06F404F}" type="presOf" srcId="{7B3CEAA8-4984-41BF-ACB6-72F8FB0DBB95}" destId="{DA62E986-61AB-4395-B64D-E41934B222BD}" srcOrd="0" destOrd="0" presId="urn:microsoft.com/office/officeart/2016/7/layout/ChevronBlockProcess"/>
    <dgm:cxn modelId="{0DA96C4F-68F7-416E-909E-669A2D8E28E5}" srcId="{9E021F1B-D035-4660-888F-097488DAC810}" destId="{4F2499D5-7A4B-4706-9971-A2555C985172}" srcOrd="0" destOrd="0" parTransId="{53E00A4A-CDDF-425A-A096-FE376B83625E}" sibTransId="{4C34CF6B-36A0-495B-8758-31081F2A30B9}"/>
    <dgm:cxn modelId="{EBFBEB57-C9C2-45F1-A3F7-AEDC3AEE29C8}" type="presOf" srcId="{52201721-90FF-4442-BE46-3C078E37D1F0}" destId="{D2B60D9D-652B-4076-9CA4-E238DDE0783E}" srcOrd="0" destOrd="0" presId="urn:microsoft.com/office/officeart/2016/7/layout/ChevronBlockProcess"/>
    <dgm:cxn modelId="{4D91357A-EFF4-4974-98FF-124212A17F39}" srcId="{2D434888-FDF9-44C0-BAB0-D1390B46CA85}" destId="{4B1C0717-ADDC-4AD2-8784-00F89D6989D7}" srcOrd="0" destOrd="0" parTransId="{D59263D3-E9BD-4FD8-B78C-3C65933AA2CA}" sibTransId="{1F4ED4E5-6852-4021-ADBC-3771083253BF}"/>
    <dgm:cxn modelId="{F0917B7C-ED52-48DA-BC66-912A3B58D101}" type="presOf" srcId="{0B99C8DB-982C-4E2E-B8B8-C639DCD3DA3F}" destId="{118F27F4-2F26-4008-8A7C-65EF6FC93CBA}" srcOrd="0" destOrd="0" presId="urn:microsoft.com/office/officeart/2016/7/layout/ChevronBlockProcess"/>
    <dgm:cxn modelId="{FAB16B7D-B133-4C28-A2DF-34462703C170}" type="presOf" srcId="{9E021F1B-D035-4660-888F-097488DAC810}" destId="{47E2F97B-9658-4681-88AB-2A22FEE981EA}" srcOrd="0" destOrd="0" presId="urn:microsoft.com/office/officeart/2016/7/layout/ChevronBlockProcess"/>
    <dgm:cxn modelId="{7AB5FA81-6C24-4E70-B896-9DE813231DA7}" type="presOf" srcId="{BA13BAD2-BF83-4077-A79B-87A2B4FE92D2}" destId="{80E25A59-6D6A-4899-9B38-A29FA6D8D8B2}" srcOrd="0" destOrd="0" presId="urn:microsoft.com/office/officeart/2016/7/layout/ChevronBlockProcess"/>
    <dgm:cxn modelId="{4904BE8C-7CB7-4527-BB89-83DF4E24C790}" srcId="{7B3CEAA8-4984-41BF-ACB6-72F8FB0DBB95}" destId="{40925115-5701-4054-BEF3-1739B09FF5AD}" srcOrd="0" destOrd="0" parTransId="{8D0A38B3-1E1D-4F48-8E9F-7F5D2DA896AC}" sibTransId="{7D3E296B-CD4F-4FF8-9925-7D9102B6716D}"/>
    <dgm:cxn modelId="{4CFB258D-C843-4411-9B5D-B535170EC2DA}" srcId="{52201721-90FF-4442-BE46-3C078E37D1F0}" destId="{BA13BAD2-BF83-4077-A79B-87A2B4FE92D2}" srcOrd="5" destOrd="0" parTransId="{DFBA3032-8ADE-43DF-B6A4-10E9A692D308}" sibTransId="{3F779A17-0E52-4566-96E3-56C419B71EFC}"/>
    <dgm:cxn modelId="{F84922AF-BCBC-4223-941B-E5BBA5F581CB}" type="presOf" srcId="{EBF770F9-74AF-4D6F-AF38-1CAA548B6F30}" destId="{FAEFD2E7-440B-473F-AD83-38406874657C}" srcOrd="0" destOrd="0" presId="urn:microsoft.com/office/officeart/2016/7/layout/ChevronBlockProcess"/>
    <dgm:cxn modelId="{90C79EBC-F2C0-49FB-81DE-BA1805936FF9}" srcId="{BA13BAD2-BF83-4077-A79B-87A2B4FE92D2}" destId="{1EE90153-1D82-4CA7-9BB8-53200E351B99}" srcOrd="0" destOrd="0" parTransId="{6CB30782-44CF-4DA0-82D1-D5374D2C4147}" sibTransId="{19A758F1-5A19-4D32-BFE3-85EBE078C658}"/>
    <dgm:cxn modelId="{7BB6B2C0-872C-4FEA-9321-419B8C5313D9}" type="presOf" srcId="{4891DE9D-E4C8-4E43-8121-A75E6F85AFA8}" destId="{A3586654-4F90-4CDB-BEEF-60C1274A4B96}" srcOrd="0" destOrd="0" presId="urn:microsoft.com/office/officeart/2016/7/layout/ChevronBlockProcess"/>
    <dgm:cxn modelId="{E044A9C9-A059-4FFC-9837-4F117E4DE7F6}" srcId="{52201721-90FF-4442-BE46-3C078E37D1F0}" destId="{9E021F1B-D035-4660-888F-097488DAC810}" srcOrd="4" destOrd="0" parTransId="{66F44D9B-684C-46E2-AC54-0587B1599338}" sibTransId="{90ABCCEF-B733-4FDA-BA7C-8F0CA95527D7}"/>
    <dgm:cxn modelId="{2553E5F3-EBB5-408D-9CD1-7CBDFA1D4669}" srcId="{52201721-90FF-4442-BE46-3C078E37D1F0}" destId="{EBF770F9-74AF-4D6F-AF38-1CAA548B6F30}" srcOrd="3" destOrd="0" parTransId="{41F81BB6-C6A0-41AA-8341-5A5C048B9273}" sibTransId="{9CBDDFB1-5174-4662-B8A6-F1C780E28519}"/>
    <dgm:cxn modelId="{DDC2EEFB-4041-44D6-9C68-8DF7209C740E}" type="presOf" srcId="{1EE90153-1D82-4CA7-9BB8-53200E351B99}" destId="{ED521C37-4669-4807-94B8-5ADCC0424BBC}" srcOrd="0" destOrd="0" presId="urn:microsoft.com/office/officeart/2016/7/layout/ChevronBlockProcess"/>
    <dgm:cxn modelId="{05A62427-3EA9-43B0-A64C-2F2C161810F9}" type="presParOf" srcId="{D2B60D9D-652B-4076-9CA4-E238DDE0783E}" destId="{2DF80D07-C7F8-41D1-97EA-6E47EECD7F51}" srcOrd="0" destOrd="0" presId="urn:microsoft.com/office/officeart/2016/7/layout/ChevronBlockProcess"/>
    <dgm:cxn modelId="{6D281AD7-91FB-4735-BB98-40AC509DEE1B}" type="presParOf" srcId="{2DF80D07-C7F8-41D1-97EA-6E47EECD7F51}" destId="{DA62E986-61AB-4395-B64D-E41934B222BD}" srcOrd="0" destOrd="0" presId="urn:microsoft.com/office/officeart/2016/7/layout/ChevronBlockProcess"/>
    <dgm:cxn modelId="{10499DFB-B3D7-4F6E-BA77-8CF11C1EF1A0}" type="presParOf" srcId="{2DF80D07-C7F8-41D1-97EA-6E47EECD7F51}" destId="{C8A33BCE-1FEA-4633-8939-AD6D5E262224}" srcOrd="1" destOrd="0" presId="urn:microsoft.com/office/officeart/2016/7/layout/ChevronBlockProcess"/>
    <dgm:cxn modelId="{E2CF7C03-7D2B-4BAB-A8A5-B52ABCBC4ACE}" type="presParOf" srcId="{D2B60D9D-652B-4076-9CA4-E238DDE0783E}" destId="{49CE64DE-5485-4F23-B9E6-89DB21771521}" srcOrd="1" destOrd="0" presId="urn:microsoft.com/office/officeart/2016/7/layout/ChevronBlockProcess"/>
    <dgm:cxn modelId="{B8F564A5-3902-4738-805C-CD53E95D533D}" type="presParOf" srcId="{D2B60D9D-652B-4076-9CA4-E238DDE0783E}" destId="{5A116839-B25C-4075-8105-14D7A14B1CAA}" srcOrd="2" destOrd="0" presId="urn:microsoft.com/office/officeart/2016/7/layout/ChevronBlockProcess"/>
    <dgm:cxn modelId="{134E15ED-6111-4D7D-B75F-724859EDCE3D}" type="presParOf" srcId="{5A116839-B25C-4075-8105-14D7A14B1CAA}" destId="{437AFDF2-E77B-4EDA-9D28-37BE823CA53A}" srcOrd="0" destOrd="0" presId="urn:microsoft.com/office/officeart/2016/7/layout/ChevronBlockProcess"/>
    <dgm:cxn modelId="{018C6F74-1728-4CEF-AD7D-21825E40D015}" type="presParOf" srcId="{5A116839-B25C-4075-8105-14D7A14B1CAA}" destId="{7D19D6F6-88DE-488D-B18D-170A6A81CF7F}" srcOrd="1" destOrd="0" presId="urn:microsoft.com/office/officeart/2016/7/layout/ChevronBlockProcess"/>
    <dgm:cxn modelId="{C4EE931E-F077-4D0C-A151-01460C4E9EDE}" type="presParOf" srcId="{D2B60D9D-652B-4076-9CA4-E238DDE0783E}" destId="{1B769E30-11B2-4914-B776-2DF4A409733A}" srcOrd="3" destOrd="0" presId="urn:microsoft.com/office/officeart/2016/7/layout/ChevronBlockProcess"/>
    <dgm:cxn modelId="{8E5D0CA4-C9EB-4677-AB2B-4A50586EEE50}" type="presParOf" srcId="{D2B60D9D-652B-4076-9CA4-E238DDE0783E}" destId="{12113CDE-CCE5-40CE-9554-F8D4F0F1A504}" srcOrd="4" destOrd="0" presId="urn:microsoft.com/office/officeart/2016/7/layout/ChevronBlockProcess"/>
    <dgm:cxn modelId="{C91B7385-EB35-4749-9999-4C91186BCDFF}" type="presParOf" srcId="{12113CDE-CCE5-40CE-9554-F8D4F0F1A504}" destId="{A3586654-4F90-4CDB-BEEF-60C1274A4B96}" srcOrd="0" destOrd="0" presId="urn:microsoft.com/office/officeart/2016/7/layout/ChevronBlockProcess"/>
    <dgm:cxn modelId="{144D2742-12C5-4700-B9E7-D7ED6AC58E43}" type="presParOf" srcId="{12113CDE-CCE5-40CE-9554-F8D4F0F1A504}" destId="{118F27F4-2F26-4008-8A7C-65EF6FC93CBA}" srcOrd="1" destOrd="0" presId="urn:microsoft.com/office/officeart/2016/7/layout/ChevronBlockProcess"/>
    <dgm:cxn modelId="{A43E61F9-5759-4408-9971-A69945AA25F8}" type="presParOf" srcId="{D2B60D9D-652B-4076-9CA4-E238DDE0783E}" destId="{3733CB2C-1A68-447D-AA30-B098DBB1A591}" srcOrd="5" destOrd="0" presId="urn:microsoft.com/office/officeart/2016/7/layout/ChevronBlockProcess"/>
    <dgm:cxn modelId="{7051F312-E7D2-4913-A143-7C244C4DF13F}" type="presParOf" srcId="{D2B60D9D-652B-4076-9CA4-E238DDE0783E}" destId="{2AD03182-070E-459E-BC6A-4724367B626B}" srcOrd="6" destOrd="0" presId="urn:microsoft.com/office/officeart/2016/7/layout/ChevronBlockProcess"/>
    <dgm:cxn modelId="{E4495C5F-6A8B-4049-9C32-F125691866A4}" type="presParOf" srcId="{2AD03182-070E-459E-BC6A-4724367B626B}" destId="{FAEFD2E7-440B-473F-AD83-38406874657C}" srcOrd="0" destOrd="0" presId="urn:microsoft.com/office/officeart/2016/7/layout/ChevronBlockProcess"/>
    <dgm:cxn modelId="{D1406C6E-5305-4DE3-9FEE-9159610BE60F}" type="presParOf" srcId="{2AD03182-070E-459E-BC6A-4724367B626B}" destId="{747F7D99-FC42-44D5-A340-32568E33EB91}" srcOrd="1" destOrd="0" presId="urn:microsoft.com/office/officeart/2016/7/layout/ChevronBlockProcess"/>
    <dgm:cxn modelId="{9220382C-3900-49B0-8220-1C3C8FEA270F}" type="presParOf" srcId="{D2B60D9D-652B-4076-9CA4-E238DDE0783E}" destId="{F9FA4E40-D54B-49B1-A410-5322630EAC27}" srcOrd="7" destOrd="0" presId="urn:microsoft.com/office/officeart/2016/7/layout/ChevronBlockProcess"/>
    <dgm:cxn modelId="{36E66650-D782-4CA0-9BA6-AC5CB808E78B}" type="presParOf" srcId="{D2B60D9D-652B-4076-9CA4-E238DDE0783E}" destId="{8279EE8F-3C99-4657-9502-B687773E62E3}" srcOrd="8" destOrd="0" presId="urn:microsoft.com/office/officeart/2016/7/layout/ChevronBlockProcess"/>
    <dgm:cxn modelId="{2C5E66D4-149F-47C0-B766-0130E1741124}" type="presParOf" srcId="{8279EE8F-3C99-4657-9502-B687773E62E3}" destId="{47E2F97B-9658-4681-88AB-2A22FEE981EA}" srcOrd="0" destOrd="0" presId="urn:microsoft.com/office/officeart/2016/7/layout/ChevronBlockProcess"/>
    <dgm:cxn modelId="{404BF30B-8E70-42D3-A81A-BAD871F83C98}" type="presParOf" srcId="{8279EE8F-3C99-4657-9502-B687773E62E3}" destId="{0A55ACC3-135B-4DCF-9160-54501B1586D5}" srcOrd="1" destOrd="0" presId="urn:microsoft.com/office/officeart/2016/7/layout/ChevronBlockProcess"/>
    <dgm:cxn modelId="{D80CA9CE-A4EE-415E-988B-A971D2010F0F}" type="presParOf" srcId="{D2B60D9D-652B-4076-9CA4-E238DDE0783E}" destId="{937FF57B-93C6-4121-8F6E-F014E6309878}" srcOrd="9" destOrd="0" presId="urn:microsoft.com/office/officeart/2016/7/layout/ChevronBlockProcess"/>
    <dgm:cxn modelId="{C4DE2B1C-407C-4CAF-8A85-AA1766E84CD4}" type="presParOf" srcId="{D2B60D9D-652B-4076-9CA4-E238DDE0783E}" destId="{85E2FD6C-7445-4D37-9F21-003559B9BC0E}" srcOrd="10" destOrd="0" presId="urn:microsoft.com/office/officeart/2016/7/layout/ChevronBlockProcess"/>
    <dgm:cxn modelId="{13A6225D-F099-44C9-8C6B-5F2D28F38708}" type="presParOf" srcId="{85E2FD6C-7445-4D37-9F21-003559B9BC0E}" destId="{80E25A59-6D6A-4899-9B38-A29FA6D8D8B2}" srcOrd="0" destOrd="0" presId="urn:microsoft.com/office/officeart/2016/7/layout/ChevronBlockProcess"/>
    <dgm:cxn modelId="{D64276A1-1553-4C40-93BC-BC6FC27A2BF1}" type="presParOf" srcId="{85E2FD6C-7445-4D37-9F21-003559B9BC0E}" destId="{ED521C37-4669-4807-94B8-5ADCC0424BBC}"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4F7B7FD5-6AF2-46B8-8E46-CC1D31EB8D97}">
      <dgm:prSet phldrT="[Text]" custT="1"/>
      <dgm:spPr/>
      <dgm:t>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Understanding the Challenges of Raw Audio</a:t>
          </a:r>
          <a:endParaRPr lang="en-US" sz="1800" dirty="0"/>
        </a:p>
      </dgm:t>
    </dgm:pt>
    <dgm:pt modelId="{27E2BB66-AFA6-4643-B2C1-5EC88A868FFC}" type="parTrans" cxnId="{6914099E-5E37-4FA6-84B9-538FEA25A832}">
      <dgm:prSet/>
      <dgm:spPr/>
      <dgm:t>
        <a:bodyPr/>
        <a:lstStyle/>
        <a:p>
          <a:endParaRPr lang="en-US"/>
        </a:p>
      </dgm:t>
    </dgm:pt>
    <dgm:pt modelId="{1759BD5E-1D06-47D3-86FB-678E51E78557}" type="sibTrans" cxnId="{6914099E-5E37-4FA6-84B9-538FEA25A832}">
      <dgm:prSet/>
      <dgm:spPr/>
      <dgm:t>
        <a:bodyPr/>
        <a:lstStyle/>
        <a:p>
          <a:endParaRPr lang="en-US"/>
        </a:p>
      </dgm:t>
    </dgm:pt>
    <dgm:pt modelId="{4832DDAD-D795-4ADB-8EDD-9F7A390A573B}">
      <dgm:prSet phldrT="[Text]"/>
      <dgm:spPr/>
      <dgm:t>
        <a:bodyPr/>
        <a:lstStyle/>
        <a:p>
          <a:r>
            <a:rPr lang="en-US" sz="1700" dirty="0">
              <a:effectLst/>
              <a:latin typeface="Aptos" panose="020B0004020202020204" pitchFamily="34" charset="0"/>
              <a:ea typeface="Aptos" panose="020B0004020202020204" pitchFamily="34" charset="0"/>
              <a:cs typeface="Arial" panose="020B0604020202020204" pitchFamily="34" charset="0"/>
            </a:rPr>
            <a:t>Raw audio signals are complex and often contain not only speech but also background noise, silences, and other unwanted sounds. </a:t>
          </a:r>
          <a:endParaRPr lang="en-US" sz="1700" dirty="0"/>
        </a:p>
      </dgm:t>
    </dgm:pt>
    <dgm:pt modelId="{A834475E-5207-4A99-8126-2F1DE013D0A1}" type="parTrans" cxnId="{7EC0B386-0127-4904-BEF4-9CFF800E6B81}">
      <dgm:prSet/>
      <dgm:spPr/>
      <dgm:t>
        <a:bodyPr/>
        <a:lstStyle/>
        <a:p>
          <a:endParaRPr lang="en-US"/>
        </a:p>
      </dgm:t>
    </dgm:pt>
    <dgm:pt modelId="{7C017F48-F5C7-4EC1-8E03-4AEBCA27CE20}" type="sibTrans" cxnId="{7EC0B386-0127-4904-BEF4-9CFF800E6B81}">
      <dgm:prSet/>
      <dgm:spPr/>
      <dgm:t>
        <a:bodyPr/>
        <a:lstStyle/>
        <a:p>
          <a:endParaRPr lang="en-US"/>
        </a:p>
      </dgm:t>
    </dgm:pt>
    <dgm:pt modelId="{E9C1C89C-A22E-42D9-BAD3-A4B9C37E7A63}">
      <dgm:prSet phldrT="[Text]" custT="1"/>
      <dgm:spPr/>
      <dgm:t>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Searching for the Best Preprocessing Techniques</a:t>
          </a:r>
          <a:endParaRPr lang="en-US" sz="1800" dirty="0"/>
        </a:p>
      </dgm:t>
    </dgm:pt>
    <dgm:pt modelId="{BEA19756-74A3-4207-A9A7-3D3CA1523113}" type="parTrans" cxnId="{994B172E-D82C-4241-86C3-159D70A6D7FF}">
      <dgm:prSet/>
      <dgm:spPr/>
      <dgm:t>
        <a:bodyPr/>
        <a:lstStyle/>
        <a:p>
          <a:endParaRPr lang="en-US"/>
        </a:p>
      </dgm:t>
    </dgm:pt>
    <dgm:pt modelId="{98C3C88F-3EA9-40F4-AD94-F990BD7078D4}" type="sibTrans" cxnId="{994B172E-D82C-4241-86C3-159D70A6D7FF}">
      <dgm:prSet/>
      <dgm:spPr/>
      <dgm:t>
        <a:bodyPr/>
        <a:lstStyle/>
        <a:p>
          <a:endParaRPr lang="en-US"/>
        </a:p>
      </dgm:t>
    </dgm:pt>
    <dgm:pt modelId="{076858BB-0BC1-4A60-8466-FE34CCE07A19}">
      <dgm:prSet phldrT="[Text]"/>
      <dgm:spPr/>
      <dgm:t>
        <a:bodyPr/>
        <a:lstStyle/>
        <a:p>
          <a:r>
            <a:rPr lang="en-US" sz="1600" b="1" dirty="0">
              <a:effectLst/>
              <a:latin typeface="Aptos" panose="020B0004020202020204" pitchFamily="34" charset="0"/>
              <a:ea typeface="Aptos" panose="020B0004020202020204" pitchFamily="34" charset="0"/>
              <a:cs typeface="Arial" panose="020B0604020202020204" pitchFamily="34" charset="0"/>
            </a:rPr>
            <a:t>A. Raw Audio Input: </a:t>
          </a:r>
          <a:r>
            <a:rPr lang="en-US" sz="1600" dirty="0">
              <a:effectLst/>
              <a:latin typeface="Aptos" panose="020B0004020202020204" pitchFamily="34" charset="0"/>
              <a:ea typeface="Aptos" panose="020B0004020202020204" pitchFamily="34" charset="0"/>
              <a:cs typeface="Arial" panose="020B0604020202020204" pitchFamily="34" charset="0"/>
            </a:rPr>
            <a:t>One of the first ideas we explored was using raw audio input. </a:t>
          </a:r>
          <a:endParaRPr lang="en-US" sz="1600" dirty="0"/>
        </a:p>
      </dgm:t>
    </dgm:pt>
    <dgm:pt modelId="{C11086B5-A0A2-47BE-A028-BDDA2A9EFD76}" type="parTrans" cxnId="{F703D537-2DC2-45A6-BA3A-34EC4CDDC3FC}">
      <dgm:prSet/>
      <dgm:spPr/>
      <dgm:t>
        <a:bodyPr/>
        <a:lstStyle/>
        <a:p>
          <a:endParaRPr lang="en-US"/>
        </a:p>
      </dgm:t>
    </dgm:pt>
    <dgm:pt modelId="{593FE8A4-CBE8-4A06-8A87-93F9D92BD7BC}" type="sibTrans" cxnId="{F703D537-2DC2-45A6-BA3A-34EC4CDDC3FC}">
      <dgm:prSet/>
      <dgm:spPr/>
      <dgm:t>
        <a:bodyPr/>
        <a:lstStyle/>
        <a:p>
          <a:endParaRPr lang="en-US"/>
        </a:p>
      </dgm:t>
    </dgm:pt>
    <dgm:pt modelId="{077284BB-B4B3-42E1-A2B7-25A3E1760325}">
      <dgm:prSet phldrT="[Text]" custT="1"/>
      <dgm:spPr/>
      <dgm:t>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Feature Extraction Search: Mel-Spectrogram Discovery</a:t>
          </a:r>
          <a:endParaRPr lang="en-US" sz="1800" dirty="0"/>
        </a:p>
      </dgm:t>
    </dgm:pt>
    <dgm:pt modelId="{65D3F7AF-02B0-4BA2-A468-4E211AFF3809}" type="parTrans" cxnId="{5A7CCD58-2365-43BC-BF7C-A6188FFEE949}">
      <dgm:prSet/>
      <dgm:spPr/>
      <dgm:t>
        <a:bodyPr/>
        <a:lstStyle/>
        <a:p>
          <a:endParaRPr lang="en-US"/>
        </a:p>
      </dgm:t>
    </dgm:pt>
    <dgm:pt modelId="{C11BCF2A-3D27-4035-A2BD-B1F8C5B0E762}" type="sibTrans" cxnId="{5A7CCD58-2365-43BC-BF7C-A6188FFEE949}">
      <dgm:prSet/>
      <dgm:spPr/>
      <dgm:t>
        <a:bodyPr/>
        <a:lstStyle/>
        <a:p>
          <a:endParaRPr lang="en-US"/>
        </a:p>
      </dgm:t>
    </dgm:pt>
    <dgm:pt modelId="{67F5AC9D-5847-419B-AA34-CAFA9B3E5510}">
      <dgm:prSet phldrT="[Text]" custT="1"/>
      <dgm:spPr/>
      <dgm:t>
        <a:bodyPr/>
        <a:lstStyle/>
        <a:p>
          <a:r>
            <a:rPr lang="en-US" sz="1600" b="1" i="0" dirty="0">
              <a:solidFill>
                <a:srgbClr val="000000"/>
              </a:solidFill>
              <a:effectLst/>
              <a:latin typeface="Aptos" panose="020B0004020202020204" pitchFamily="34" charset="0"/>
              <a:ea typeface="Aptos" panose="020B0004020202020204" pitchFamily="34" charset="0"/>
              <a:cs typeface="Arial" panose="020B0604020202020204" pitchFamily="34" charset="0"/>
            </a:rPr>
            <a:t>B. STFT (Short-Time Fourier Transform</a:t>
          </a:r>
          <a:endParaRPr lang="en-US" sz="1600" dirty="0"/>
        </a:p>
      </dgm:t>
    </dgm:pt>
    <dgm:pt modelId="{D7074B97-D49D-48FC-A612-F3CB7AF29264}" type="parTrans" cxnId="{B5BE4F4C-2073-49F4-A5A3-6FE8E83E750C}">
      <dgm:prSet/>
      <dgm:spPr/>
      <dgm:t>
        <a:bodyPr/>
        <a:lstStyle/>
        <a:p>
          <a:endParaRPr lang="en-US"/>
        </a:p>
      </dgm:t>
    </dgm:pt>
    <dgm:pt modelId="{F33920EE-9922-431E-B51D-6DC195034B59}" type="sibTrans" cxnId="{B5BE4F4C-2073-49F4-A5A3-6FE8E83E750C}">
      <dgm:prSet/>
      <dgm:spPr/>
      <dgm:t>
        <a:bodyPr/>
        <a:lstStyle/>
        <a:p>
          <a:endParaRPr lang="en-US"/>
        </a:p>
      </dgm:t>
    </dgm:pt>
    <dgm:pt modelId="{F9A6ED06-D600-4DEB-8C52-94AB4513CBB0}">
      <dgm:prSet phldrT="[Text]"/>
      <dgm:spPr/>
      <dgm:t>
        <a:bodyPr/>
        <a:lstStyle/>
        <a:p>
          <a:r>
            <a:rPr lang="en-US" sz="1600" b="1" dirty="0">
              <a:effectLst/>
              <a:latin typeface="Aptos" panose="020B0004020202020204" pitchFamily="34" charset="0"/>
              <a:ea typeface="Aptos" panose="020B0004020202020204" pitchFamily="34" charset="0"/>
              <a:cs typeface="Arial" panose="020B0604020202020204" pitchFamily="34" charset="0"/>
            </a:rPr>
            <a:t>B. Silence Removal and Segmentation :</a:t>
          </a:r>
          <a:r>
            <a:rPr lang="en-US" sz="1600" dirty="0">
              <a:effectLst/>
              <a:latin typeface="Aptos" panose="020B0004020202020204" pitchFamily="34" charset="0"/>
              <a:ea typeface="Aptos" panose="020B0004020202020204" pitchFamily="34" charset="0"/>
              <a:cs typeface="Arial" panose="020B0604020202020204" pitchFamily="34" charset="0"/>
            </a:rPr>
            <a:t> long periods of silence were cut out of the audio signal.</a:t>
          </a:r>
          <a:endParaRPr lang="en-US" sz="1600" dirty="0"/>
        </a:p>
      </dgm:t>
    </dgm:pt>
    <dgm:pt modelId="{39606AE5-4B20-4FFB-B684-EF68058822C1}" type="parTrans" cxnId="{9F17EB3F-4DA8-4F15-A7C6-6B4226BC096E}">
      <dgm:prSet/>
      <dgm:spPr/>
      <dgm:t>
        <a:bodyPr/>
        <a:lstStyle/>
        <a:p>
          <a:endParaRPr lang="en-US"/>
        </a:p>
      </dgm:t>
    </dgm:pt>
    <dgm:pt modelId="{50000AD0-EEE3-43A4-8262-638D1276D537}" type="sibTrans" cxnId="{9F17EB3F-4DA8-4F15-A7C6-6B4226BC096E}">
      <dgm:prSet/>
      <dgm:spPr/>
      <dgm:t>
        <a:bodyPr/>
        <a:lstStyle/>
        <a:p>
          <a:endParaRPr lang="en-US"/>
        </a:p>
      </dgm:t>
    </dgm:pt>
    <dgm:pt modelId="{0A62A000-8B6B-420A-A5BA-2CFD15451BC4}">
      <dgm:prSet phldrT="[Text]"/>
      <dgm:spPr/>
      <dgm:t>
        <a:bodyPr/>
        <a:lstStyle/>
        <a:p>
          <a:r>
            <a:rPr lang="en-US" sz="1600" b="1" dirty="0">
              <a:effectLst/>
              <a:latin typeface="Aptos" panose="020B0004020202020204" pitchFamily="34" charset="0"/>
              <a:ea typeface="Aptos" panose="020B0004020202020204" pitchFamily="34" charset="0"/>
              <a:cs typeface="Arial" panose="020B0604020202020204" pitchFamily="34" charset="0"/>
            </a:rPr>
            <a:t>C. Noise Reduction</a:t>
          </a:r>
          <a:endParaRPr lang="en-US" sz="1600" dirty="0"/>
        </a:p>
      </dgm:t>
    </dgm:pt>
    <dgm:pt modelId="{4A12B027-4E42-4706-ABEE-B95B271E5E35}" type="parTrans" cxnId="{7B8BC029-3EC3-4D21-8304-0CE87C577BA8}">
      <dgm:prSet/>
      <dgm:spPr/>
      <dgm:t>
        <a:bodyPr/>
        <a:lstStyle/>
        <a:p>
          <a:endParaRPr lang="en-US"/>
        </a:p>
      </dgm:t>
    </dgm:pt>
    <dgm:pt modelId="{E8AC5FD0-F702-4CC8-96CC-B312A2B3BF06}" type="sibTrans" cxnId="{7B8BC029-3EC3-4D21-8304-0CE87C577BA8}">
      <dgm:prSet/>
      <dgm:spPr/>
      <dgm:t>
        <a:bodyPr/>
        <a:lstStyle/>
        <a:p>
          <a:endParaRPr lang="en-US"/>
        </a:p>
      </dgm:t>
    </dgm:pt>
    <dgm:pt modelId="{5610FD0E-E9AC-4B1E-9A61-33E531C3B8AA}">
      <dgm:prSet phldrT="[Text]" custT="1"/>
      <dgm:spPr/>
      <dgm:t>
        <a:bodyPr/>
        <a:lstStyle/>
        <a:p>
          <a:r>
            <a:rPr lang="en-US" sz="1600" b="1" dirty="0">
              <a:effectLst/>
              <a:latin typeface="Aptos" panose="020B0004020202020204" pitchFamily="34" charset="0"/>
              <a:ea typeface="Aptos" panose="020B0004020202020204" pitchFamily="34" charset="0"/>
              <a:cs typeface="Arial" panose="020B0604020202020204" pitchFamily="34" charset="0"/>
            </a:rPr>
            <a:t>A. MFCC (Mel-Frequency Cepstral Coefficients)</a:t>
          </a:r>
          <a:endParaRPr lang="en-US" sz="1600" dirty="0"/>
        </a:p>
      </dgm:t>
    </dgm:pt>
    <dgm:pt modelId="{1E762CE6-2DED-434E-8077-FA6E4C000B79}" type="sibTrans" cxnId="{5D26A016-2EE0-4E8A-A700-4EAA696E8C76}">
      <dgm:prSet/>
      <dgm:spPr/>
      <dgm:t>
        <a:bodyPr/>
        <a:lstStyle/>
        <a:p>
          <a:endParaRPr lang="en-US"/>
        </a:p>
      </dgm:t>
    </dgm:pt>
    <dgm:pt modelId="{2AD22BDF-434B-4DE9-B5CC-DF91E93C6A0A}" type="parTrans" cxnId="{5D26A016-2EE0-4E8A-A700-4EAA696E8C76}">
      <dgm:prSet/>
      <dgm:spPr/>
      <dgm:t>
        <a:bodyPr/>
        <a:lstStyle/>
        <a:p>
          <a:endParaRPr lang="en-US"/>
        </a:p>
      </dgm:t>
    </dgm:pt>
    <dgm:pt modelId="{7834F514-3B77-4DD9-9654-383B440E75AF}">
      <dgm:prSet phldrT="[Text]" custT="1"/>
      <dgm:spPr/>
      <dgm:t>
        <a:bodyPr/>
        <a:lstStyle/>
        <a:p>
          <a:r>
            <a:rPr lang="en-US" sz="1600" b="1" i="0" dirty="0">
              <a:solidFill>
                <a:srgbClr val="000000"/>
              </a:solidFill>
              <a:effectLst/>
              <a:latin typeface="Aptos" panose="020B0004020202020204" pitchFamily="34" charset="0"/>
              <a:ea typeface="Aptos" panose="020B0004020202020204" pitchFamily="34" charset="0"/>
              <a:cs typeface="Arial" panose="020B0604020202020204" pitchFamily="34" charset="0"/>
            </a:rPr>
            <a:t>C. Mel-Spectrogram</a:t>
          </a:r>
          <a:endParaRPr lang="en-US" sz="1600" dirty="0"/>
        </a:p>
      </dgm:t>
    </dgm:pt>
    <dgm:pt modelId="{492EDC1B-CB51-43E7-8399-C8EE978B94E9}" type="parTrans" cxnId="{AA7C3308-5363-409B-9CB1-4891AFA6038C}">
      <dgm:prSet/>
      <dgm:spPr/>
      <dgm:t>
        <a:bodyPr/>
        <a:lstStyle/>
        <a:p>
          <a:endParaRPr lang="en-US"/>
        </a:p>
      </dgm:t>
    </dgm:pt>
    <dgm:pt modelId="{6726CEC0-5082-4BD3-B12D-0805A70A5E06}" type="sibTrans" cxnId="{AA7C3308-5363-409B-9CB1-4891AFA6038C}">
      <dgm:prSet/>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 modelId="{40700B60-A3D0-4CE4-BE65-F373E117103C}" type="pres">
      <dgm:prSet presAssocID="{4F7B7FD5-6AF2-46B8-8E46-CC1D31EB8D97}" presName="comp" presStyleCnt="0"/>
      <dgm:spPr/>
    </dgm:pt>
    <dgm:pt modelId="{9A7835BC-ECAE-4018-975E-406DA8E9A097}" type="pres">
      <dgm:prSet presAssocID="{4F7B7FD5-6AF2-46B8-8E46-CC1D31EB8D97}" presName="box" presStyleLbl="node1" presStyleIdx="0" presStyleCnt="3"/>
      <dgm:spPr/>
    </dgm:pt>
    <dgm:pt modelId="{FAA04EA5-974E-4753-B457-0B6AB6B30EB5}" type="pres">
      <dgm:prSet presAssocID="{4F7B7FD5-6AF2-46B8-8E46-CC1D31EB8D97}" presName="img" presStyleLbl="fgImgPlace1" presStyleIdx="0" presStyleCnt="3" custLinFactNeighborX="494" custLinFactNeighborY="249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0000" b="-20000"/>
          </a:stretch>
        </a:blipFill>
      </dgm:spPr>
      <dgm:extLst>
        <a:ext uri="{E40237B7-FDA0-4F09-8148-C483321AD2D9}">
          <dgm14:cNvPr xmlns:dgm14="http://schemas.microsoft.com/office/drawing/2010/diagram" id="0" name="" descr="Sound Medium with solid fill"/>
        </a:ext>
      </dgm:extLst>
    </dgm:pt>
    <dgm:pt modelId="{616851EA-C219-4CA8-9585-68C53F4CEFC1}" type="pres">
      <dgm:prSet presAssocID="{4F7B7FD5-6AF2-46B8-8E46-CC1D31EB8D97}" presName="text" presStyleLbl="node1" presStyleIdx="0" presStyleCnt="3">
        <dgm:presLayoutVars>
          <dgm:bulletEnabled val="1"/>
        </dgm:presLayoutVars>
      </dgm:prSet>
      <dgm:spPr/>
    </dgm:pt>
    <dgm:pt modelId="{A00319B4-A0DC-417D-A121-2F468EC122C7}" type="pres">
      <dgm:prSet presAssocID="{1759BD5E-1D06-47D3-86FB-678E51E78557}" presName="spacer" presStyleCnt="0"/>
      <dgm:spPr/>
    </dgm:pt>
    <dgm:pt modelId="{97045440-7B5B-4721-9C57-8843FAE6B276}" type="pres">
      <dgm:prSet presAssocID="{E9C1C89C-A22E-42D9-BAD3-A4B9C37E7A63}" presName="comp" presStyleCnt="0"/>
      <dgm:spPr/>
    </dgm:pt>
    <dgm:pt modelId="{C5B89235-6CB9-4FE5-A2D5-EA8A29A20706}" type="pres">
      <dgm:prSet presAssocID="{E9C1C89C-A22E-42D9-BAD3-A4B9C37E7A63}" presName="box" presStyleLbl="node1" presStyleIdx="1" presStyleCnt="3" custScaleY="147428"/>
      <dgm:spPr/>
    </dgm:pt>
    <dgm:pt modelId="{9978DB85-4784-4E35-86BB-C55B1557C6CF}" type="pres">
      <dgm:prSet presAssocID="{E9C1C89C-A22E-42D9-BAD3-A4B9C37E7A63}" presName="img" presStyleLbl="fgImgPlace1" presStyleIdx="1" presStyleCnt="3" custScaleX="92668" custScaleY="126049"/>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0000" b="-20000"/>
          </a:stretch>
        </a:blipFill>
      </dgm:spPr>
      <dgm:extLst>
        <a:ext uri="{E40237B7-FDA0-4F09-8148-C483321AD2D9}">
          <dgm14:cNvPr xmlns:dgm14="http://schemas.microsoft.com/office/drawing/2010/diagram" id="0" name="" descr="Processor outline"/>
        </a:ext>
      </dgm:extLst>
    </dgm:pt>
    <dgm:pt modelId="{C6AD3BA1-A9CE-4877-81AF-5EBD6DB224C4}" type="pres">
      <dgm:prSet presAssocID="{E9C1C89C-A22E-42D9-BAD3-A4B9C37E7A63}" presName="text" presStyleLbl="node1" presStyleIdx="1" presStyleCnt="3">
        <dgm:presLayoutVars>
          <dgm:bulletEnabled val="1"/>
        </dgm:presLayoutVars>
      </dgm:prSet>
      <dgm:spPr/>
    </dgm:pt>
    <dgm:pt modelId="{FEA131DC-BCCD-46AF-91B1-589B2DED91B5}" type="pres">
      <dgm:prSet presAssocID="{98C3C88F-3EA9-40F4-AD94-F990BD7078D4}" presName="spacer" presStyleCnt="0"/>
      <dgm:spPr/>
    </dgm:pt>
    <dgm:pt modelId="{74AE3D63-1E1E-4771-9ACA-EEC7FB76F749}" type="pres">
      <dgm:prSet presAssocID="{077284BB-B4B3-42E1-A2B7-25A3E1760325}" presName="comp" presStyleCnt="0"/>
      <dgm:spPr/>
    </dgm:pt>
    <dgm:pt modelId="{B32C9E49-5EA5-4554-9666-FF069C218175}" type="pres">
      <dgm:prSet presAssocID="{077284BB-B4B3-42E1-A2B7-25A3E1760325}" presName="box" presStyleLbl="node1" presStyleIdx="2" presStyleCnt="3" custLinFactNeighborX="-52785" custLinFactNeighborY="15250"/>
      <dgm:spPr/>
    </dgm:pt>
    <dgm:pt modelId="{E8089ACF-F030-4D55-9B58-1FA997A93599}" type="pres">
      <dgm:prSet presAssocID="{077284BB-B4B3-42E1-A2B7-25A3E1760325}" presName="img" presStyleLbl="fgImgPlace1" presStyleIdx="2" presStyleCnt="3" custScaleX="83645" custScaleY="109942"/>
      <dgm:spPr>
        <a:blipFill>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extLst>
        <a:ext uri="{E40237B7-FDA0-4F09-8148-C483321AD2D9}">
          <dgm14:cNvPr xmlns:dgm14="http://schemas.microsoft.com/office/drawing/2010/diagram" id="0" name="" descr="Periodic Graph with solid fill"/>
        </a:ext>
      </dgm:extLst>
    </dgm:pt>
    <dgm:pt modelId="{5339F2E6-5C34-4E58-8466-FA6223BBA2A2}" type="pres">
      <dgm:prSet presAssocID="{077284BB-B4B3-42E1-A2B7-25A3E1760325}" presName="text" presStyleLbl="node1" presStyleIdx="2" presStyleCnt="3">
        <dgm:presLayoutVars>
          <dgm:bulletEnabled val="1"/>
        </dgm:presLayoutVars>
      </dgm:prSet>
      <dgm:spPr/>
    </dgm:pt>
  </dgm:ptLst>
  <dgm:cxnLst>
    <dgm:cxn modelId="{AA7C3308-5363-409B-9CB1-4891AFA6038C}" srcId="{077284BB-B4B3-42E1-A2B7-25A3E1760325}" destId="{7834F514-3B77-4DD9-9654-383B440E75AF}" srcOrd="2" destOrd="0" parTransId="{492EDC1B-CB51-43E7-8399-C8EE978B94E9}" sibTransId="{6726CEC0-5082-4BD3-B12D-0805A70A5E06}"/>
    <dgm:cxn modelId="{2A100E0F-8A10-4593-B536-AE3B6F093524}" type="presOf" srcId="{076858BB-0BC1-4A60-8466-FE34CCE07A19}" destId="{C5B89235-6CB9-4FE5-A2D5-EA8A29A20706}" srcOrd="0" destOrd="1" presId="urn:microsoft.com/office/officeart/2005/8/layout/vList4"/>
    <dgm:cxn modelId="{5D26A016-2EE0-4E8A-A700-4EAA696E8C76}" srcId="{077284BB-B4B3-42E1-A2B7-25A3E1760325}" destId="{5610FD0E-E9AC-4B1E-9A61-33E531C3B8AA}" srcOrd="0" destOrd="0" parTransId="{2AD22BDF-434B-4DE9-B5CC-DF91E93C6A0A}" sibTransId="{1E762CE6-2DED-434E-8077-FA6E4C000B79}"/>
    <dgm:cxn modelId="{95A41C1A-0DD1-4B5E-B6F3-32C15DC2BD1D}" type="presOf" srcId="{67F5AC9D-5847-419B-AA34-CAFA9B3E5510}" destId="{B32C9E49-5EA5-4554-9666-FF069C218175}" srcOrd="0" destOrd="2" presId="urn:microsoft.com/office/officeart/2005/8/layout/vList4"/>
    <dgm:cxn modelId="{84FD8F1F-AC50-47E5-BCAC-91CFF306AB11}" type="presOf" srcId="{0A62A000-8B6B-420A-A5BA-2CFD15451BC4}" destId="{C5B89235-6CB9-4FE5-A2D5-EA8A29A20706}" srcOrd="0" destOrd="3" presId="urn:microsoft.com/office/officeart/2005/8/layout/vList4"/>
    <dgm:cxn modelId="{7B8BC029-3EC3-4D21-8304-0CE87C577BA8}" srcId="{E9C1C89C-A22E-42D9-BAD3-A4B9C37E7A63}" destId="{0A62A000-8B6B-420A-A5BA-2CFD15451BC4}" srcOrd="2" destOrd="0" parTransId="{4A12B027-4E42-4706-ABEE-B95B271E5E35}" sibTransId="{E8AC5FD0-F702-4CC8-96CC-B312A2B3BF06}"/>
    <dgm:cxn modelId="{58FF062B-F169-4D7F-A9B4-F20E8F303F42}" type="presOf" srcId="{67F5AC9D-5847-419B-AA34-CAFA9B3E5510}" destId="{5339F2E6-5C34-4E58-8466-FA6223BBA2A2}" srcOrd="1" destOrd="2" presId="urn:microsoft.com/office/officeart/2005/8/layout/vList4"/>
    <dgm:cxn modelId="{994B172E-D82C-4241-86C3-159D70A6D7FF}" srcId="{01B15364-BE8E-4DB2-B8C7-EF4FFFFF4234}" destId="{E9C1C89C-A22E-42D9-BAD3-A4B9C37E7A63}" srcOrd="1" destOrd="0" parTransId="{BEA19756-74A3-4207-A9A7-3D3CA1523113}" sibTransId="{98C3C88F-3EA9-40F4-AD94-F990BD7078D4}"/>
    <dgm:cxn modelId="{F703D537-2DC2-45A6-BA3A-34EC4CDDC3FC}" srcId="{E9C1C89C-A22E-42D9-BAD3-A4B9C37E7A63}" destId="{076858BB-0BC1-4A60-8466-FE34CCE07A19}" srcOrd="0" destOrd="0" parTransId="{C11086B5-A0A2-47BE-A028-BDDA2A9EFD76}" sibTransId="{593FE8A4-CBE8-4A06-8A87-93F9D92BD7BC}"/>
    <dgm:cxn modelId="{9F17EB3F-4DA8-4F15-A7C6-6B4226BC096E}" srcId="{E9C1C89C-A22E-42D9-BAD3-A4B9C37E7A63}" destId="{F9A6ED06-D600-4DEB-8C52-94AB4513CBB0}" srcOrd="1" destOrd="0" parTransId="{39606AE5-4B20-4FFB-B684-EF68058822C1}" sibTransId="{50000AD0-EEE3-43A4-8262-638D1276D537}"/>
    <dgm:cxn modelId="{60C70843-3666-41E8-B154-8C3D53E90515}" type="presOf" srcId="{F9A6ED06-D600-4DEB-8C52-94AB4513CBB0}" destId="{C5B89235-6CB9-4FE5-A2D5-EA8A29A20706}" srcOrd="0" destOrd="2" presId="urn:microsoft.com/office/officeart/2005/8/layout/vList4"/>
    <dgm:cxn modelId="{B5BE4F4C-2073-49F4-A5A3-6FE8E83E750C}" srcId="{077284BB-B4B3-42E1-A2B7-25A3E1760325}" destId="{67F5AC9D-5847-419B-AA34-CAFA9B3E5510}" srcOrd="1" destOrd="0" parTransId="{D7074B97-D49D-48FC-A612-F3CB7AF29264}" sibTransId="{F33920EE-9922-431E-B51D-6DC195034B59}"/>
    <dgm:cxn modelId="{CB4A9C70-2F74-40D6-9E44-4CDB07AF6398}" type="presOf" srcId="{076858BB-0BC1-4A60-8466-FE34CCE07A19}" destId="{C6AD3BA1-A9CE-4877-81AF-5EBD6DB224C4}" srcOrd="1" destOrd="1" presId="urn:microsoft.com/office/officeart/2005/8/layout/vList4"/>
    <dgm:cxn modelId="{64A73856-8C23-4F97-8D97-DBF7BBC8CED6}" type="presOf" srcId="{E9C1C89C-A22E-42D9-BAD3-A4B9C37E7A63}" destId="{C5B89235-6CB9-4FE5-A2D5-EA8A29A20706}" srcOrd="0" destOrd="0" presId="urn:microsoft.com/office/officeart/2005/8/layout/vList4"/>
    <dgm:cxn modelId="{5A7CCD58-2365-43BC-BF7C-A6188FFEE949}" srcId="{01B15364-BE8E-4DB2-B8C7-EF4FFFFF4234}" destId="{077284BB-B4B3-42E1-A2B7-25A3E1760325}" srcOrd="2" destOrd="0" parTransId="{65D3F7AF-02B0-4BA2-A468-4E211AFF3809}" sibTransId="{C11BCF2A-3D27-4035-A2BD-B1F8C5B0E762}"/>
    <dgm:cxn modelId="{E92DE479-64DC-45A3-BD9C-7CF6948EBF59}" type="presOf" srcId="{077284BB-B4B3-42E1-A2B7-25A3E1760325}" destId="{5339F2E6-5C34-4E58-8466-FA6223BBA2A2}" srcOrd="1" destOrd="0" presId="urn:microsoft.com/office/officeart/2005/8/layout/vList4"/>
    <dgm:cxn modelId="{BC22287E-15D2-475A-AA90-08CDED62C332}" type="presOf" srcId="{E9C1C89C-A22E-42D9-BAD3-A4B9C37E7A63}" destId="{C6AD3BA1-A9CE-4877-81AF-5EBD6DB224C4}" srcOrd="1" destOrd="0" presId="urn:microsoft.com/office/officeart/2005/8/layout/vList4"/>
    <dgm:cxn modelId="{7EC0B386-0127-4904-BEF4-9CFF800E6B81}" srcId="{4F7B7FD5-6AF2-46B8-8E46-CC1D31EB8D97}" destId="{4832DDAD-D795-4ADB-8EDD-9F7A390A573B}" srcOrd="0" destOrd="0" parTransId="{A834475E-5207-4A99-8126-2F1DE013D0A1}" sibTransId="{7C017F48-F5C7-4EC1-8E03-4AEBCA27CE20}"/>
    <dgm:cxn modelId="{6914099E-5E37-4FA6-84B9-538FEA25A832}" srcId="{01B15364-BE8E-4DB2-B8C7-EF4FFFFF4234}" destId="{4F7B7FD5-6AF2-46B8-8E46-CC1D31EB8D97}" srcOrd="0" destOrd="0" parTransId="{27E2BB66-AFA6-4643-B2C1-5EC88A868FFC}" sibTransId="{1759BD5E-1D06-47D3-86FB-678E51E78557}"/>
    <dgm:cxn modelId="{195307A3-94EF-49A3-9DBB-D64AC42C7700}" type="presOf" srcId="{01B15364-BE8E-4DB2-B8C7-EF4FFFFF4234}" destId="{C096B1B7-C61E-4591-BD29-066460D2C450}" srcOrd="0" destOrd="0" presId="urn:microsoft.com/office/officeart/2005/8/layout/vList4"/>
    <dgm:cxn modelId="{89EC82A6-7945-42E6-8A38-CCD29F039534}" type="presOf" srcId="{7834F514-3B77-4DD9-9654-383B440E75AF}" destId="{5339F2E6-5C34-4E58-8466-FA6223BBA2A2}" srcOrd="1" destOrd="3" presId="urn:microsoft.com/office/officeart/2005/8/layout/vList4"/>
    <dgm:cxn modelId="{629A08A7-9698-4D73-B95B-1CD58C0D56B6}" type="presOf" srcId="{5610FD0E-E9AC-4B1E-9A61-33E531C3B8AA}" destId="{B32C9E49-5EA5-4554-9666-FF069C218175}" srcOrd="0" destOrd="1" presId="urn:microsoft.com/office/officeart/2005/8/layout/vList4"/>
    <dgm:cxn modelId="{4ADE43AB-5718-4357-B479-ECCFC5DBC4B8}" type="presOf" srcId="{4832DDAD-D795-4ADB-8EDD-9F7A390A573B}" destId="{616851EA-C219-4CA8-9585-68C53F4CEFC1}" srcOrd="1" destOrd="1" presId="urn:microsoft.com/office/officeart/2005/8/layout/vList4"/>
    <dgm:cxn modelId="{9D9D83AF-92D7-40A6-9F1C-AD8B847943BE}" type="presOf" srcId="{7834F514-3B77-4DD9-9654-383B440E75AF}" destId="{B32C9E49-5EA5-4554-9666-FF069C218175}" srcOrd="0" destOrd="3" presId="urn:microsoft.com/office/officeart/2005/8/layout/vList4"/>
    <dgm:cxn modelId="{174BE6B5-B520-4650-A3D3-6342E5D8D065}" type="presOf" srcId="{4F7B7FD5-6AF2-46B8-8E46-CC1D31EB8D97}" destId="{616851EA-C219-4CA8-9585-68C53F4CEFC1}" srcOrd="1" destOrd="0" presId="urn:microsoft.com/office/officeart/2005/8/layout/vList4"/>
    <dgm:cxn modelId="{A41083B8-FE35-4701-8718-5338F2ECF62E}" type="presOf" srcId="{4F7B7FD5-6AF2-46B8-8E46-CC1D31EB8D97}" destId="{9A7835BC-ECAE-4018-975E-406DA8E9A097}" srcOrd="0" destOrd="0" presId="urn:microsoft.com/office/officeart/2005/8/layout/vList4"/>
    <dgm:cxn modelId="{C23A3ABB-2E8C-4D91-87C2-14A947F58387}" type="presOf" srcId="{0A62A000-8B6B-420A-A5BA-2CFD15451BC4}" destId="{C6AD3BA1-A9CE-4877-81AF-5EBD6DB224C4}" srcOrd="1" destOrd="3" presId="urn:microsoft.com/office/officeart/2005/8/layout/vList4"/>
    <dgm:cxn modelId="{43541EBF-7CE6-421B-BB9D-951EF0F5EC60}" type="presOf" srcId="{5610FD0E-E9AC-4B1E-9A61-33E531C3B8AA}" destId="{5339F2E6-5C34-4E58-8466-FA6223BBA2A2}" srcOrd="1" destOrd="1" presId="urn:microsoft.com/office/officeart/2005/8/layout/vList4"/>
    <dgm:cxn modelId="{8D3023C0-0926-4CA2-829A-EA37B283312A}" type="presOf" srcId="{F9A6ED06-D600-4DEB-8C52-94AB4513CBB0}" destId="{C6AD3BA1-A9CE-4877-81AF-5EBD6DB224C4}" srcOrd="1" destOrd="2" presId="urn:microsoft.com/office/officeart/2005/8/layout/vList4"/>
    <dgm:cxn modelId="{5B4956D3-79A5-4EB6-AA42-F9FBE9AE9B3D}" type="presOf" srcId="{4832DDAD-D795-4ADB-8EDD-9F7A390A573B}" destId="{9A7835BC-ECAE-4018-975E-406DA8E9A097}" srcOrd="0" destOrd="1" presId="urn:microsoft.com/office/officeart/2005/8/layout/vList4"/>
    <dgm:cxn modelId="{559282F9-C424-49B8-B56A-B6E8204313FB}" type="presOf" srcId="{077284BB-B4B3-42E1-A2B7-25A3E1760325}" destId="{B32C9E49-5EA5-4554-9666-FF069C218175}" srcOrd="0" destOrd="0" presId="urn:microsoft.com/office/officeart/2005/8/layout/vList4"/>
    <dgm:cxn modelId="{F8F83F92-F8DB-4286-B22A-13026750E572}" type="presParOf" srcId="{C096B1B7-C61E-4591-BD29-066460D2C450}" destId="{40700B60-A3D0-4CE4-BE65-F373E117103C}" srcOrd="0" destOrd="0" presId="urn:microsoft.com/office/officeart/2005/8/layout/vList4"/>
    <dgm:cxn modelId="{F17490F0-F3E2-4AB7-B42B-B3743202591E}" type="presParOf" srcId="{40700B60-A3D0-4CE4-BE65-F373E117103C}" destId="{9A7835BC-ECAE-4018-975E-406DA8E9A097}" srcOrd="0" destOrd="0" presId="urn:microsoft.com/office/officeart/2005/8/layout/vList4"/>
    <dgm:cxn modelId="{1278A847-0CCB-4F40-AFD5-2FAC4F907378}" type="presParOf" srcId="{40700B60-A3D0-4CE4-BE65-F373E117103C}" destId="{FAA04EA5-974E-4753-B457-0B6AB6B30EB5}" srcOrd="1" destOrd="0" presId="urn:microsoft.com/office/officeart/2005/8/layout/vList4"/>
    <dgm:cxn modelId="{18CF626B-4C39-4750-ABB6-41C7CB5D2B62}" type="presParOf" srcId="{40700B60-A3D0-4CE4-BE65-F373E117103C}" destId="{616851EA-C219-4CA8-9585-68C53F4CEFC1}" srcOrd="2" destOrd="0" presId="urn:microsoft.com/office/officeart/2005/8/layout/vList4"/>
    <dgm:cxn modelId="{76F8206D-961B-4D88-8629-65E1172A47BC}" type="presParOf" srcId="{C096B1B7-C61E-4591-BD29-066460D2C450}" destId="{A00319B4-A0DC-417D-A121-2F468EC122C7}" srcOrd="1" destOrd="0" presId="urn:microsoft.com/office/officeart/2005/8/layout/vList4"/>
    <dgm:cxn modelId="{62043197-F1DD-4FA9-B81E-C78EEA3349CA}" type="presParOf" srcId="{C096B1B7-C61E-4591-BD29-066460D2C450}" destId="{97045440-7B5B-4721-9C57-8843FAE6B276}" srcOrd="2" destOrd="0" presId="urn:microsoft.com/office/officeart/2005/8/layout/vList4"/>
    <dgm:cxn modelId="{B383C73C-387D-4C9E-93C2-9770D7244250}" type="presParOf" srcId="{97045440-7B5B-4721-9C57-8843FAE6B276}" destId="{C5B89235-6CB9-4FE5-A2D5-EA8A29A20706}" srcOrd="0" destOrd="0" presId="urn:microsoft.com/office/officeart/2005/8/layout/vList4"/>
    <dgm:cxn modelId="{F6A7A9FD-B667-41EF-B513-14196234CF3A}" type="presParOf" srcId="{97045440-7B5B-4721-9C57-8843FAE6B276}" destId="{9978DB85-4784-4E35-86BB-C55B1557C6CF}" srcOrd="1" destOrd="0" presId="urn:microsoft.com/office/officeart/2005/8/layout/vList4"/>
    <dgm:cxn modelId="{03BAEA1A-5809-4235-9BA9-57041E7A6AE3}" type="presParOf" srcId="{97045440-7B5B-4721-9C57-8843FAE6B276}" destId="{C6AD3BA1-A9CE-4877-81AF-5EBD6DB224C4}" srcOrd="2" destOrd="0" presId="urn:microsoft.com/office/officeart/2005/8/layout/vList4"/>
    <dgm:cxn modelId="{A57C961B-7936-4DEC-A14E-87B2BD50F176}" type="presParOf" srcId="{C096B1B7-C61E-4591-BD29-066460D2C450}" destId="{FEA131DC-BCCD-46AF-91B1-589B2DED91B5}" srcOrd="3" destOrd="0" presId="urn:microsoft.com/office/officeart/2005/8/layout/vList4"/>
    <dgm:cxn modelId="{7AFD5743-D8CE-469A-929D-FAD52E93AC88}" type="presParOf" srcId="{C096B1B7-C61E-4591-BD29-066460D2C450}" destId="{74AE3D63-1E1E-4771-9ACA-EEC7FB76F749}" srcOrd="4" destOrd="0" presId="urn:microsoft.com/office/officeart/2005/8/layout/vList4"/>
    <dgm:cxn modelId="{D168B9FA-2EC7-4B7B-92E6-72B17EAF2E98}" type="presParOf" srcId="{74AE3D63-1E1E-4771-9ACA-EEC7FB76F749}" destId="{B32C9E49-5EA5-4554-9666-FF069C218175}" srcOrd="0" destOrd="0" presId="urn:microsoft.com/office/officeart/2005/8/layout/vList4"/>
    <dgm:cxn modelId="{2668808E-B769-4122-91EF-C4751B9346AA}" type="presParOf" srcId="{74AE3D63-1E1E-4771-9ACA-EEC7FB76F749}" destId="{E8089ACF-F030-4D55-9B58-1FA997A93599}" srcOrd="1" destOrd="0" presId="urn:microsoft.com/office/officeart/2005/8/layout/vList4"/>
    <dgm:cxn modelId="{9843EE64-D46D-46D9-BFA7-4365D00254A9}" type="presParOf" srcId="{74AE3D63-1E1E-4771-9ACA-EEC7FB76F749}" destId="{5339F2E6-5C34-4E58-8466-FA6223BBA2A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BE0E72-1647-4294-B971-C7C8CE2645D7}" type="doc">
      <dgm:prSet loTypeId="urn:microsoft.com/office/officeart/2005/8/layout/orgChart1" loCatId="hierarchy" qsTypeId="urn:microsoft.com/office/officeart/2005/8/quickstyle/simple1" qsCatId="simple" csTypeId="urn:microsoft.com/office/officeart/2005/8/colors/accent6_5" csCatId="accent6" phldr="1"/>
      <dgm:spPr/>
      <dgm:t>
        <a:bodyPr/>
        <a:lstStyle/>
        <a:p>
          <a:endParaRPr lang="en-US"/>
        </a:p>
      </dgm:t>
    </dgm:pt>
    <dgm:pt modelId="{210D857A-822C-4B77-BE13-F5DE49EE535E}">
      <dgm:prSet phldrT="[Text]" custT="1"/>
      <dgm:spPr/>
      <dgm:t>
        <a:bodyPr/>
        <a:lstStyle/>
        <a:p>
          <a:r>
            <a:rPr lang="en-US" sz="2800" b="1" dirty="0"/>
            <a:t>Refining the Preprocessing Pipeline</a:t>
          </a:r>
          <a:endParaRPr lang="en-US" sz="2800" dirty="0"/>
        </a:p>
      </dgm:t>
    </dgm:pt>
    <dgm:pt modelId="{8083C96D-72EB-4E99-B89B-03E1093067F2}" type="parTrans" cxnId="{F4A10C03-8EAE-4F93-A731-075CC833C171}">
      <dgm:prSet/>
      <dgm:spPr/>
      <dgm:t>
        <a:bodyPr/>
        <a:lstStyle/>
        <a:p>
          <a:endParaRPr lang="en-US"/>
        </a:p>
      </dgm:t>
    </dgm:pt>
    <dgm:pt modelId="{98B171CF-F10F-4E7D-AD38-912DF7398FE9}" type="sibTrans" cxnId="{F4A10C03-8EAE-4F93-A731-075CC833C171}">
      <dgm:prSet/>
      <dgm:spPr/>
      <dgm:t>
        <a:bodyPr/>
        <a:lstStyle/>
        <a:p>
          <a:endParaRPr lang="en-US"/>
        </a:p>
      </dgm:t>
    </dgm:pt>
    <dgm:pt modelId="{A04FF24F-922F-467E-8B41-AEFA63569DF3}">
      <dgm:prSet phldrT="[Text]"/>
      <dgm:spPr/>
      <dgm:t>
        <a:bodyPr/>
        <a:lstStyle/>
        <a:p>
          <a:r>
            <a:rPr lang="en-US" b="1" dirty="0"/>
            <a:t>B. Noise Reduction and Normalization</a:t>
          </a:r>
          <a:endParaRPr lang="en-US" dirty="0"/>
        </a:p>
      </dgm:t>
    </dgm:pt>
    <dgm:pt modelId="{4C6750B5-4C53-4A68-8459-4ADD66F31B3C}" type="parTrans" cxnId="{5E817FF1-6251-4EBD-9B88-379B2A4A4A93}">
      <dgm:prSet/>
      <dgm:spPr/>
      <dgm:t>
        <a:bodyPr/>
        <a:lstStyle/>
        <a:p>
          <a:endParaRPr lang="en-US"/>
        </a:p>
      </dgm:t>
    </dgm:pt>
    <dgm:pt modelId="{88A163F6-8E23-4437-96F8-6BA3487751C2}" type="sibTrans" cxnId="{5E817FF1-6251-4EBD-9B88-379B2A4A4A93}">
      <dgm:prSet/>
      <dgm:spPr/>
      <dgm:t>
        <a:bodyPr/>
        <a:lstStyle/>
        <a:p>
          <a:endParaRPr lang="en-US"/>
        </a:p>
      </dgm:t>
    </dgm:pt>
    <dgm:pt modelId="{2E542413-73D9-433F-9F82-B197021B130F}">
      <dgm:prSet phldrT="[Text]"/>
      <dgm:spPr/>
      <dgm:t>
        <a:bodyPr/>
        <a:lstStyle/>
        <a:p>
          <a:r>
            <a:rPr lang="en-US" b="1" dirty="0"/>
            <a:t>C. Mel-Spectrogram Computation</a:t>
          </a:r>
          <a:endParaRPr lang="en-US" dirty="0"/>
        </a:p>
      </dgm:t>
    </dgm:pt>
    <dgm:pt modelId="{31C53AF8-B75A-410F-8B7D-9AF25A72DF03}" type="parTrans" cxnId="{2C0BF46F-9589-472B-A25F-BA61F75CABA2}">
      <dgm:prSet/>
      <dgm:spPr/>
      <dgm:t>
        <a:bodyPr/>
        <a:lstStyle/>
        <a:p>
          <a:endParaRPr lang="en-US"/>
        </a:p>
      </dgm:t>
    </dgm:pt>
    <dgm:pt modelId="{9F07A048-90AF-4530-8B54-45760CC27087}" type="sibTrans" cxnId="{2C0BF46F-9589-472B-A25F-BA61F75CABA2}">
      <dgm:prSet/>
      <dgm:spPr/>
      <dgm:t>
        <a:bodyPr/>
        <a:lstStyle/>
        <a:p>
          <a:endParaRPr lang="en-US"/>
        </a:p>
      </dgm:t>
    </dgm:pt>
    <dgm:pt modelId="{1A4D2071-05E1-42EC-ADF4-EE8F2683A08B}">
      <dgm:prSet phldrT="[Text]"/>
      <dgm:spPr/>
      <dgm:t>
        <a:bodyPr/>
        <a:lstStyle/>
        <a:p>
          <a:r>
            <a:rPr lang="en-US" b="1" dirty="0"/>
            <a:t>A. Resampling</a:t>
          </a:r>
          <a:endParaRPr lang="en-US" dirty="0"/>
        </a:p>
      </dgm:t>
    </dgm:pt>
    <dgm:pt modelId="{646B6D9B-4E53-43C1-9244-F6BD61F5DB69}" type="sibTrans" cxnId="{BA688C2B-909E-4A94-9CCE-1F621FE8EA67}">
      <dgm:prSet/>
      <dgm:spPr/>
      <dgm:t>
        <a:bodyPr/>
        <a:lstStyle/>
        <a:p>
          <a:endParaRPr lang="en-US"/>
        </a:p>
      </dgm:t>
    </dgm:pt>
    <dgm:pt modelId="{22D41982-B143-459E-B884-3BDD0197B9E4}" type="parTrans" cxnId="{BA688C2B-909E-4A94-9CCE-1F621FE8EA67}">
      <dgm:prSet/>
      <dgm:spPr/>
      <dgm:t>
        <a:bodyPr/>
        <a:lstStyle/>
        <a:p>
          <a:endParaRPr lang="en-US"/>
        </a:p>
      </dgm:t>
    </dgm:pt>
    <dgm:pt modelId="{3C6BFA12-1F01-4339-9851-55A8DF9CE945}" type="pres">
      <dgm:prSet presAssocID="{4EBE0E72-1647-4294-B971-C7C8CE2645D7}" presName="hierChild1" presStyleCnt="0">
        <dgm:presLayoutVars>
          <dgm:orgChart val="1"/>
          <dgm:chPref val="1"/>
          <dgm:dir/>
          <dgm:animOne val="branch"/>
          <dgm:animLvl val="lvl"/>
          <dgm:resizeHandles/>
        </dgm:presLayoutVars>
      </dgm:prSet>
      <dgm:spPr/>
    </dgm:pt>
    <dgm:pt modelId="{797C0A96-3D6E-4D31-8E11-D206F55C27E0}" type="pres">
      <dgm:prSet presAssocID="{210D857A-822C-4B77-BE13-F5DE49EE535E}" presName="hierRoot1" presStyleCnt="0">
        <dgm:presLayoutVars>
          <dgm:hierBranch val="init"/>
        </dgm:presLayoutVars>
      </dgm:prSet>
      <dgm:spPr/>
    </dgm:pt>
    <dgm:pt modelId="{A727A174-8B36-426E-9836-1935BE5B55B7}" type="pres">
      <dgm:prSet presAssocID="{210D857A-822C-4B77-BE13-F5DE49EE535E}" presName="rootComposite1" presStyleCnt="0"/>
      <dgm:spPr/>
    </dgm:pt>
    <dgm:pt modelId="{CCB1BA25-CBB6-4FCD-B561-14B4207DB1C7}" type="pres">
      <dgm:prSet presAssocID="{210D857A-822C-4B77-BE13-F5DE49EE535E}" presName="rootText1" presStyleLbl="node0" presStyleIdx="0" presStyleCnt="1" custScaleX="250624" custLinFactY="-2881" custLinFactNeighborX="-1100" custLinFactNeighborY="-100000">
        <dgm:presLayoutVars>
          <dgm:chPref val="3"/>
        </dgm:presLayoutVars>
      </dgm:prSet>
      <dgm:spPr/>
    </dgm:pt>
    <dgm:pt modelId="{0902C145-68C3-4FA4-8D99-24FD44214602}" type="pres">
      <dgm:prSet presAssocID="{210D857A-822C-4B77-BE13-F5DE49EE535E}" presName="rootConnector1" presStyleLbl="node1" presStyleIdx="0" presStyleCnt="0"/>
      <dgm:spPr/>
    </dgm:pt>
    <dgm:pt modelId="{DDC7B950-747B-4338-A01A-15D82F06BCD8}" type="pres">
      <dgm:prSet presAssocID="{210D857A-822C-4B77-BE13-F5DE49EE535E}" presName="hierChild2" presStyleCnt="0"/>
      <dgm:spPr/>
    </dgm:pt>
    <dgm:pt modelId="{F26B816D-AB96-43F6-A502-EBECC8FDA722}" type="pres">
      <dgm:prSet presAssocID="{22D41982-B143-459E-B884-3BDD0197B9E4}" presName="Name37" presStyleLbl="parChTrans1D2" presStyleIdx="0" presStyleCnt="3"/>
      <dgm:spPr/>
    </dgm:pt>
    <dgm:pt modelId="{69DC2C08-3267-4BDC-8C83-24184A31AEBE}" type="pres">
      <dgm:prSet presAssocID="{1A4D2071-05E1-42EC-ADF4-EE8F2683A08B}" presName="hierRoot2" presStyleCnt="0">
        <dgm:presLayoutVars>
          <dgm:hierBranch val="init"/>
        </dgm:presLayoutVars>
      </dgm:prSet>
      <dgm:spPr/>
    </dgm:pt>
    <dgm:pt modelId="{0B167D72-7D73-49E5-9982-041F2085D0BF}" type="pres">
      <dgm:prSet presAssocID="{1A4D2071-05E1-42EC-ADF4-EE8F2683A08B}" presName="rootComposite" presStyleCnt="0"/>
      <dgm:spPr/>
    </dgm:pt>
    <dgm:pt modelId="{288AD247-C027-4A63-8163-8A4E293731F6}" type="pres">
      <dgm:prSet presAssocID="{1A4D2071-05E1-42EC-ADF4-EE8F2683A08B}" presName="rootText" presStyleLbl="node2" presStyleIdx="0" presStyleCnt="3" custScaleX="115240" custScaleY="40341" custLinFactNeighborX="-4968" custLinFactNeighborY="-48439">
        <dgm:presLayoutVars>
          <dgm:chPref val="3"/>
        </dgm:presLayoutVars>
      </dgm:prSet>
      <dgm:spPr/>
    </dgm:pt>
    <dgm:pt modelId="{B8BE9649-874B-49FC-B73D-EBA24D2A8A68}" type="pres">
      <dgm:prSet presAssocID="{1A4D2071-05E1-42EC-ADF4-EE8F2683A08B}" presName="rootConnector" presStyleLbl="node2" presStyleIdx="0" presStyleCnt="3"/>
      <dgm:spPr/>
    </dgm:pt>
    <dgm:pt modelId="{8DB55B79-6C77-4478-93C2-080A14B3EF4C}" type="pres">
      <dgm:prSet presAssocID="{1A4D2071-05E1-42EC-ADF4-EE8F2683A08B}" presName="hierChild4" presStyleCnt="0"/>
      <dgm:spPr/>
    </dgm:pt>
    <dgm:pt modelId="{8AA95164-BB07-41BF-B5BE-5A6830BB5EAB}" type="pres">
      <dgm:prSet presAssocID="{1A4D2071-05E1-42EC-ADF4-EE8F2683A08B}" presName="hierChild5" presStyleCnt="0"/>
      <dgm:spPr/>
    </dgm:pt>
    <dgm:pt modelId="{DE2B5EB9-4BA2-4D4B-95FE-EF9F3027FAD8}" type="pres">
      <dgm:prSet presAssocID="{4C6750B5-4C53-4A68-8459-4ADD66F31B3C}" presName="Name37" presStyleLbl="parChTrans1D2" presStyleIdx="1" presStyleCnt="3"/>
      <dgm:spPr/>
    </dgm:pt>
    <dgm:pt modelId="{F2ACD4DD-F15E-47F6-B8B8-E7DA67B1F2E5}" type="pres">
      <dgm:prSet presAssocID="{A04FF24F-922F-467E-8B41-AEFA63569DF3}" presName="hierRoot2" presStyleCnt="0">
        <dgm:presLayoutVars>
          <dgm:hierBranch val="init"/>
        </dgm:presLayoutVars>
      </dgm:prSet>
      <dgm:spPr/>
    </dgm:pt>
    <dgm:pt modelId="{7939367D-36C1-4480-AA6B-F972C5F512F8}" type="pres">
      <dgm:prSet presAssocID="{A04FF24F-922F-467E-8B41-AEFA63569DF3}" presName="rootComposite" presStyleCnt="0"/>
      <dgm:spPr/>
    </dgm:pt>
    <dgm:pt modelId="{772E49E8-D4E0-4BA4-8E13-B8BE01201E9C}" type="pres">
      <dgm:prSet presAssocID="{A04FF24F-922F-467E-8B41-AEFA63569DF3}" presName="rootText" presStyleLbl="node2" presStyleIdx="1" presStyleCnt="3" custScaleX="128365" custScaleY="40722" custLinFactNeighborX="-4968" custLinFactNeighborY="-48439">
        <dgm:presLayoutVars>
          <dgm:chPref val="3"/>
        </dgm:presLayoutVars>
      </dgm:prSet>
      <dgm:spPr/>
    </dgm:pt>
    <dgm:pt modelId="{F72C0B09-1ABB-41A2-95D4-DF43A36F4BD9}" type="pres">
      <dgm:prSet presAssocID="{A04FF24F-922F-467E-8B41-AEFA63569DF3}" presName="rootConnector" presStyleLbl="node2" presStyleIdx="1" presStyleCnt="3"/>
      <dgm:spPr/>
    </dgm:pt>
    <dgm:pt modelId="{D673289A-E443-4225-A91D-9155E759E453}" type="pres">
      <dgm:prSet presAssocID="{A04FF24F-922F-467E-8B41-AEFA63569DF3}" presName="hierChild4" presStyleCnt="0"/>
      <dgm:spPr/>
    </dgm:pt>
    <dgm:pt modelId="{97317297-397F-4C9C-88B8-549F1F9A2978}" type="pres">
      <dgm:prSet presAssocID="{A04FF24F-922F-467E-8B41-AEFA63569DF3}" presName="hierChild5" presStyleCnt="0"/>
      <dgm:spPr/>
    </dgm:pt>
    <dgm:pt modelId="{92E1E64B-A940-4B2E-AC99-C59EEA0757C9}" type="pres">
      <dgm:prSet presAssocID="{31C53AF8-B75A-410F-8B7D-9AF25A72DF03}" presName="Name37" presStyleLbl="parChTrans1D2" presStyleIdx="2" presStyleCnt="3"/>
      <dgm:spPr/>
    </dgm:pt>
    <dgm:pt modelId="{E93AC4CE-441D-456D-B972-95BC4B3ED509}" type="pres">
      <dgm:prSet presAssocID="{2E542413-73D9-433F-9F82-B197021B130F}" presName="hierRoot2" presStyleCnt="0">
        <dgm:presLayoutVars>
          <dgm:hierBranch val="init"/>
        </dgm:presLayoutVars>
      </dgm:prSet>
      <dgm:spPr/>
    </dgm:pt>
    <dgm:pt modelId="{82A92F75-701E-4D09-97F4-592DD6FF7AD6}" type="pres">
      <dgm:prSet presAssocID="{2E542413-73D9-433F-9F82-B197021B130F}" presName="rootComposite" presStyleCnt="0"/>
      <dgm:spPr/>
    </dgm:pt>
    <dgm:pt modelId="{198D76EE-239E-4986-B6B7-18087E4650AF}" type="pres">
      <dgm:prSet presAssocID="{2E542413-73D9-433F-9F82-B197021B130F}" presName="rootText" presStyleLbl="node2" presStyleIdx="2" presStyleCnt="3" custScaleY="46807" custLinFactNeighborX="-4968" custLinFactNeighborY="-48439">
        <dgm:presLayoutVars>
          <dgm:chPref val="3"/>
        </dgm:presLayoutVars>
      </dgm:prSet>
      <dgm:spPr/>
    </dgm:pt>
    <dgm:pt modelId="{78C2FB63-4E48-4F34-B799-C2364840D964}" type="pres">
      <dgm:prSet presAssocID="{2E542413-73D9-433F-9F82-B197021B130F}" presName="rootConnector" presStyleLbl="node2" presStyleIdx="2" presStyleCnt="3"/>
      <dgm:spPr/>
    </dgm:pt>
    <dgm:pt modelId="{19F18B04-2D17-4DA9-89ED-FAD6F16C2867}" type="pres">
      <dgm:prSet presAssocID="{2E542413-73D9-433F-9F82-B197021B130F}" presName="hierChild4" presStyleCnt="0"/>
      <dgm:spPr/>
    </dgm:pt>
    <dgm:pt modelId="{723DBCF4-8BD7-43E5-B388-8236128DBB36}" type="pres">
      <dgm:prSet presAssocID="{2E542413-73D9-433F-9F82-B197021B130F}" presName="hierChild5" presStyleCnt="0"/>
      <dgm:spPr/>
    </dgm:pt>
    <dgm:pt modelId="{6C42FED9-290F-4B1B-944B-5CEFE16D9554}" type="pres">
      <dgm:prSet presAssocID="{210D857A-822C-4B77-BE13-F5DE49EE535E}" presName="hierChild3" presStyleCnt="0"/>
      <dgm:spPr/>
    </dgm:pt>
  </dgm:ptLst>
  <dgm:cxnLst>
    <dgm:cxn modelId="{F4A10C03-8EAE-4F93-A731-075CC833C171}" srcId="{4EBE0E72-1647-4294-B971-C7C8CE2645D7}" destId="{210D857A-822C-4B77-BE13-F5DE49EE535E}" srcOrd="0" destOrd="0" parTransId="{8083C96D-72EB-4E99-B89B-03E1093067F2}" sibTransId="{98B171CF-F10F-4E7D-AD38-912DF7398FE9}"/>
    <dgm:cxn modelId="{C4F79B18-F604-4750-9DA4-48DC05D78842}" type="presOf" srcId="{210D857A-822C-4B77-BE13-F5DE49EE535E}" destId="{CCB1BA25-CBB6-4FCD-B561-14B4207DB1C7}" srcOrd="0" destOrd="0" presId="urn:microsoft.com/office/officeart/2005/8/layout/orgChart1"/>
    <dgm:cxn modelId="{BA688C2B-909E-4A94-9CCE-1F621FE8EA67}" srcId="{210D857A-822C-4B77-BE13-F5DE49EE535E}" destId="{1A4D2071-05E1-42EC-ADF4-EE8F2683A08B}" srcOrd="0" destOrd="0" parTransId="{22D41982-B143-459E-B884-3BDD0197B9E4}" sibTransId="{646B6D9B-4E53-43C1-9244-F6BD61F5DB69}"/>
    <dgm:cxn modelId="{8EB4432D-3D74-491F-BCB4-1DAA15894EA6}" type="presOf" srcId="{31C53AF8-B75A-410F-8B7D-9AF25A72DF03}" destId="{92E1E64B-A940-4B2E-AC99-C59EEA0757C9}" srcOrd="0" destOrd="0" presId="urn:microsoft.com/office/officeart/2005/8/layout/orgChart1"/>
    <dgm:cxn modelId="{9F14BF37-4160-4C6F-A678-BD0165252A54}" type="presOf" srcId="{1A4D2071-05E1-42EC-ADF4-EE8F2683A08B}" destId="{B8BE9649-874B-49FC-B73D-EBA24D2A8A68}" srcOrd="1" destOrd="0" presId="urn:microsoft.com/office/officeart/2005/8/layout/orgChart1"/>
    <dgm:cxn modelId="{F42AAB63-B55D-4C57-B83D-E605633DC675}" type="presOf" srcId="{2E542413-73D9-433F-9F82-B197021B130F}" destId="{78C2FB63-4E48-4F34-B799-C2364840D964}" srcOrd="1" destOrd="0" presId="urn:microsoft.com/office/officeart/2005/8/layout/orgChart1"/>
    <dgm:cxn modelId="{986B8868-4027-471F-9F09-B42CD0A68477}" type="presOf" srcId="{A04FF24F-922F-467E-8B41-AEFA63569DF3}" destId="{772E49E8-D4E0-4BA4-8E13-B8BE01201E9C}" srcOrd="0" destOrd="0" presId="urn:microsoft.com/office/officeart/2005/8/layout/orgChart1"/>
    <dgm:cxn modelId="{0DB84E49-CF8F-4734-A5DB-381A366B0FDE}" type="presOf" srcId="{4EBE0E72-1647-4294-B971-C7C8CE2645D7}" destId="{3C6BFA12-1F01-4339-9851-55A8DF9CE945}" srcOrd="0" destOrd="0" presId="urn:microsoft.com/office/officeart/2005/8/layout/orgChart1"/>
    <dgm:cxn modelId="{2C0BF46F-9589-472B-A25F-BA61F75CABA2}" srcId="{210D857A-822C-4B77-BE13-F5DE49EE535E}" destId="{2E542413-73D9-433F-9F82-B197021B130F}" srcOrd="2" destOrd="0" parTransId="{31C53AF8-B75A-410F-8B7D-9AF25A72DF03}" sibTransId="{9F07A048-90AF-4530-8B54-45760CC27087}"/>
    <dgm:cxn modelId="{A178697B-5F24-4EFD-B445-4D09C1F8E7A4}" type="presOf" srcId="{4C6750B5-4C53-4A68-8459-4ADD66F31B3C}" destId="{DE2B5EB9-4BA2-4D4B-95FE-EF9F3027FAD8}" srcOrd="0" destOrd="0" presId="urn:microsoft.com/office/officeart/2005/8/layout/orgChart1"/>
    <dgm:cxn modelId="{3217857B-BF5D-4CC7-A2AE-90AEC51DB5F3}" type="presOf" srcId="{2E542413-73D9-433F-9F82-B197021B130F}" destId="{198D76EE-239E-4986-B6B7-18087E4650AF}" srcOrd="0" destOrd="0" presId="urn:microsoft.com/office/officeart/2005/8/layout/orgChart1"/>
    <dgm:cxn modelId="{E6695A8C-B060-4172-ADAA-F71E559847DE}" type="presOf" srcId="{1A4D2071-05E1-42EC-ADF4-EE8F2683A08B}" destId="{288AD247-C027-4A63-8163-8A4E293731F6}" srcOrd="0" destOrd="0" presId="urn:microsoft.com/office/officeart/2005/8/layout/orgChart1"/>
    <dgm:cxn modelId="{846C5992-4231-4001-9211-7E929326AEAD}" type="presOf" srcId="{22D41982-B143-459E-B884-3BDD0197B9E4}" destId="{F26B816D-AB96-43F6-A502-EBECC8FDA722}" srcOrd="0" destOrd="0" presId="urn:microsoft.com/office/officeart/2005/8/layout/orgChart1"/>
    <dgm:cxn modelId="{D9F3BDEA-C557-4D64-B9E2-1FD3842109D5}" type="presOf" srcId="{210D857A-822C-4B77-BE13-F5DE49EE535E}" destId="{0902C145-68C3-4FA4-8D99-24FD44214602}" srcOrd="1" destOrd="0" presId="urn:microsoft.com/office/officeart/2005/8/layout/orgChart1"/>
    <dgm:cxn modelId="{5E817FF1-6251-4EBD-9B88-379B2A4A4A93}" srcId="{210D857A-822C-4B77-BE13-F5DE49EE535E}" destId="{A04FF24F-922F-467E-8B41-AEFA63569DF3}" srcOrd="1" destOrd="0" parTransId="{4C6750B5-4C53-4A68-8459-4ADD66F31B3C}" sibTransId="{88A163F6-8E23-4437-96F8-6BA3487751C2}"/>
    <dgm:cxn modelId="{0B9E1DFB-A61C-4993-A45D-BA3B98AC0E4F}" type="presOf" srcId="{A04FF24F-922F-467E-8B41-AEFA63569DF3}" destId="{F72C0B09-1ABB-41A2-95D4-DF43A36F4BD9}" srcOrd="1" destOrd="0" presId="urn:microsoft.com/office/officeart/2005/8/layout/orgChart1"/>
    <dgm:cxn modelId="{F2AFB92E-E3B4-491B-B199-70C5C1A2A66B}" type="presParOf" srcId="{3C6BFA12-1F01-4339-9851-55A8DF9CE945}" destId="{797C0A96-3D6E-4D31-8E11-D206F55C27E0}" srcOrd="0" destOrd="0" presId="urn:microsoft.com/office/officeart/2005/8/layout/orgChart1"/>
    <dgm:cxn modelId="{F1805E39-B7F3-4970-AE63-DDA8F042624C}" type="presParOf" srcId="{797C0A96-3D6E-4D31-8E11-D206F55C27E0}" destId="{A727A174-8B36-426E-9836-1935BE5B55B7}" srcOrd="0" destOrd="0" presId="urn:microsoft.com/office/officeart/2005/8/layout/orgChart1"/>
    <dgm:cxn modelId="{32482DF9-5C85-44DB-B572-9E08F308BE80}" type="presParOf" srcId="{A727A174-8B36-426E-9836-1935BE5B55B7}" destId="{CCB1BA25-CBB6-4FCD-B561-14B4207DB1C7}" srcOrd="0" destOrd="0" presId="urn:microsoft.com/office/officeart/2005/8/layout/orgChart1"/>
    <dgm:cxn modelId="{CE5715B0-FFCB-4303-B07F-16F0E739C42F}" type="presParOf" srcId="{A727A174-8B36-426E-9836-1935BE5B55B7}" destId="{0902C145-68C3-4FA4-8D99-24FD44214602}" srcOrd="1" destOrd="0" presId="urn:microsoft.com/office/officeart/2005/8/layout/orgChart1"/>
    <dgm:cxn modelId="{CC576B59-D9EF-4E5A-8453-2E8F3048D4DD}" type="presParOf" srcId="{797C0A96-3D6E-4D31-8E11-D206F55C27E0}" destId="{DDC7B950-747B-4338-A01A-15D82F06BCD8}" srcOrd="1" destOrd="0" presId="urn:microsoft.com/office/officeart/2005/8/layout/orgChart1"/>
    <dgm:cxn modelId="{E0D52C5A-21D7-4F91-AAB4-BFA762C0393D}" type="presParOf" srcId="{DDC7B950-747B-4338-A01A-15D82F06BCD8}" destId="{F26B816D-AB96-43F6-A502-EBECC8FDA722}" srcOrd="0" destOrd="0" presId="urn:microsoft.com/office/officeart/2005/8/layout/orgChart1"/>
    <dgm:cxn modelId="{D530C139-F585-4D48-99A7-5FCA0E935290}" type="presParOf" srcId="{DDC7B950-747B-4338-A01A-15D82F06BCD8}" destId="{69DC2C08-3267-4BDC-8C83-24184A31AEBE}" srcOrd="1" destOrd="0" presId="urn:microsoft.com/office/officeart/2005/8/layout/orgChart1"/>
    <dgm:cxn modelId="{EE82AFA3-E1B4-46EF-BDCB-AA8B8BF97F19}" type="presParOf" srcId="{69DC2C08-3267-4BDC-8C83-24184A31AEBE}" destId="{0B167D72-7D73-49E5-9982-041F2085D0BF}" srcOrd="0" destOrd="0" presId="urn:microsoft.com/office/officeart/2005/8/layout/orgChart1"/>
    <dgm:cxn modelId="{6614C530-A25B-4AEF-A517-06E9738DE0E3}" type="presParOf" srcId="{0B167D72-7D73-49E5-9982-041F2085D0BF}" destId="{288AD247-C027-4A63-8163-8A4E293731F6}" srcOrd="0" destOrd="0" presId="urn:microsoft.com/office/officeart/2005/8/layout/orgChart1"/>
    <dgm:cxn modelId="{6D3A3800-87C9-4AFF-A9DB-47C038522AF0}" type="presParOf" srcId="{0B167D72-7D73-49E5-9982-041F2085D0BF}" destId="{B8BE9649-874B-49FC-B73D-EBA24D2A8A68}" srcOrd="1" destOrd="0" presId="urn:microsoft.com/office/officeart/2005/8/layout/orgChart1"/>
    <dgm:cxn modelId="{EDD90552-7659-4FC7-A2CD-E553458AF271}" type="presParOf" srcId="{69DC2C08-3267-4BDC-8C83-24184A31AEBE}" destId="{8DB55B79-6C77-4478-93C2-080A14B3EF4C}" srcOrd="1" destOrd="0" presId="urn:microsoft.com/office/officeart/2005/8/layout/orgChart1"/>
    <dgm:cxn modelId="{71287B48-7EE3-4545-B47F-6F597A484F13}" type="presParOf" srcId="{69DC2C08-3267-4BDC-8C83-24184A31AEBE}" destId="{8AA95164-BB07-41BF-B5BE-5A6830BB5EAB}" srcOrd="2" destOrd="0" presId="urn:microsoft.com/office/officeart/2005/8/layout/orgChart1"/>
    <dgm:cxn modelId="{79A2369F-36FD-4939-B1D4-BEE9EFCC9F78}" type="presParOf" srcId="{DDC7B950-747B-4338-A01A-15D82F06BCD8}" destId="{DE2B5EB9-4BA2-4D4B-95FE-EF9F3027FAD8}" srcOrd="2" destOrd="0" presId="urn:microsoft.com/office/officeart/2005/8/layout/orgChart1"/>
    <dgm:cxn modelId="{3D865097-5B35-460A-B54F-330EFAD5CB3B}" type="presParOf" srcId="{DDC7B950-747B-4338-A01A-15D82F06BCD8}" destId="{F2ACD4DD-F15E-47F6-B8B8-E7DA67B1F2E5}" srcOrd="3" destOrd="0" presId="urn:microsoft.com/office/officeart/2005/8/layout/orgChart1"/>
    <dgm:cxn modelId="{AABE7C8E-1A8C-4E8B-806B-2813AF0739E8}" type="presParOf" srcId="{F2ACD4DD-F15E-47F6-B8B8-E7DA67B1F2E5}" destId="{7939367D-36C1-4480-AA6B-F972C5F512F8}" srcOrd="0" destOrd="0" presId="urn:microsoft.com/office/officeart/2005/8/layout/orgChart1"/>
    <dgm:cxn modelId="{48F24519-D30E-48A7-B930-6735FBFABFD7}" type="presParOf" srcId="{7939367D-36C1-4480-AA6B-F972C5F512F8}" destId="{772E49E8-D4E0-4BA4-8E13-B8BE01201E9C}" srcOrd="0" destOrd="0" presId="urn:microsoft.com/office/officeart/2005/8/layout/orgChart1"/>
    <dgm:cxn modelId="{9BCCF9C7-0F34-4D97-86E3-2A400DE27C1E}" type="presParOf" srcId="{7939367D-36C1-4480-AA6B-F972C5F512F8}" destId="{F72C0B09-1ABB-41A2-95D4-DF43A36F4BD9}" srcOrd="1" destOrd="0" presId="urn:microsoft.com/office/officeart/2005/8/layout/orgChart1"/>
    <dgm:cxn modelId="{180FFB8D-0501-42F5-82A2-9DDF53771A28}" type="presParOf" srcId="{F2ACD4DD-F15E-47F6-B8B8-E7DA67B1F2E5}" destId="{D673289A-E443-4225-A91D-9155E759E453}" srcOrd="1" destOrd="0" presId="urn:microsoft.com/office/officeart/2005/8/layout/orgChart1"/>
    <dgm:cxn modelId="{0D0840AD-A0FE-4F20-A05A-0003AC27DC6C}" type="presParOf" srcId="{F2ACD4DD-F15E-47F6-B8B8-E7DA67B1F2E5}" destId="{97317297-397F-4C9C-88B8-549F1F9A2978}" srcOrd="2" destOrd="0" presId="urn:microsoft.com/office/officeart/2005/8/layout/orgChart1"/>
    <dgm:cxn modelId="{5C8F574B-9E13-41D4-BB1F-32859186CA98}" type="presParOf" srcId="{DDC7B950-747B-4338-A01A-15D82F06BCD8}" destId="{92E1E64B-A940-4B2E-AC99-C59EEA0757C9}" srcOrd="4" destOrd="0" presId="urn:microsoft.com/office/officeart/2005/8/layout/orgChart1"/>
    <dgm:cxn modelId="{44F21ED4-1F7A-4013-B00B-AEA8EAAD7012}" type="presParOf" srcId="{DDC7B950-747B-4338-A01A-15D82F06BCD8}" destId="{E93AC4CE-441D-456D-B972-95BC4B3ED509}" srcOrd="5" destOrd="0" presId="urn:microsoft.com/office/officeart/2005/8/layout/orgChart1"/>
    <dgm:cxn modelId="{F988A1AB-959C-4333-B790-D380B036FF44}" type="presParOf" srcId="{E93AC4CE-441D-456D-B972-95BC4B3ED509}" destId="{82A92F75-701E-4D09-97F4-592DD6FF7AD6}" srcOrd="0" destOrd="0" presId="urn:microsoft.com/office/officeart/2005/8/layout/orgChart1"/>
    <dgm:cxn modelId="{D0F36CE8-3EBD-4395-9297-1A2636662707}" type="presParOf" srcId="{82A92F75-701E-4D09-97F4-592DD6FF7AD6}" destId="{198D76EE-239E-4986-B6B7-18087E4650AF}" srcOrd="0" destOrd="0" presId="urn:microsoft.com/office/officeart/2005/8/layout/orgChart1"/>
    <dgm:cxn modelId="{5E6BE0D2-B57C-41F8-AAD7-465C6F702670}" type="presParOf" srcId="{82A92F75-701E-4D09-97F4-592DD6FF7AD6}" destId="{78C2FB63-4E48-4F34-B799-C2364840D964}" srcOrd="1" destOrd="0" presId="urn:microsoft.com/office/officeart/2005/8/layout/orgChart1"/>
    <dgm:cxn modelId="{C3989D3A-4088-4749-BD30-496BE380B3E3}" type="presParOf" srcId="{E93AC4CE-441D-456D-B972-95BC4B3ED509}" destId="{19F18B04-2D17-4DA9-89ED-FAD6F16C2867}" srcOrd="1" destOrd="0" presId="urn:microsoft.com/office/officeart/2005/8/layout/orgChart1"/>
    <dgm:cxn modelId="{B4EB728A-B257-451B-98AB-4CD5B80FFBFD}" type="presParOf" srcId="{E93AC4CE-441D-456D-B972-95BC4B3ED509}" destId="{723DBCF4-8BD7-43E5-B388-8236128DBB36}" srcOrd="2" destOrd="0" presId="urn:microsoft.com/office/officeart/2005/8/layout/orgChart1"/>
    <dgm:cxn modelId="{FFC8C17D-F0AD-4F78-B607-ECD7084A7E81}" type="presParOf" srcId="{797C0A96-3D6E-4D31-8E11-D206F55C27E0}" destId="{6C42FED9-290F-4B1B-944B-5CEFE16D9554}"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B15364-BE8E-4DB2-B8C7-EF4FFFFF423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C096B1B7-C61E-4591-BD29-066460D2C450}" type="pres">
      <dgm:prSet presAssocID="{01B15364-BE8E-4DB2-B8C7-EF4FFFFF4234}" presName="linear" presStyleCnt="0">
        <dgm:presLayoutVars>
          <dgm:dir/>
          <dgm:resizeHandles val="exact"/>
        </dgm:presLayoutVars>
      </dgm:prSet>
      <dgm:spPr/>
    </dgm:pt>
  </dgm:ptLst>
  <dgm:cxnLst>
    <dgm:cxn modelId="{195307A3-94EF-49A3-9DBB-D64AC42C7700}" type="presOf" srcId="{01B15364-BE8E-4DB2-B8C7-EF4FFFFF4234}" destId="{C096B1B7-C61E-4591-BD29-066460D2C450}" srcOrd="0"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B66EE-7F69-40AD-B443-27F7E2884E17}">
      <dsp:nvSpPr>
        <dsp:cNvPr id="0" name=""/>
        <dsp:cNvSpPr/>
      </dsp:nvSpPr>
      <dsp:spPr>
        <a:xfrm>
          <a:off x="279826" y="139265"/>
          <a:ext cx="292157" cy="292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1D299-1A2B-46F6-A739-C2AB5399AD91}">
      <dsp:nvSpPr>
        <dsp:cNvPr id="0" name=""/>
        <dsp:cNvSpPr/>
      </dsp:nvSpPr>
      <dsp:spPr>
        <a:xfrm>
          <a:off x="8537"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clips/</a:t>
          </a:r>
        </a:p>
      </dsp:txBody>
      <dsp:txXfrm>
        <a:off x="8537" y="566351"/>
        <a:ext cx="834734" cy="384263"/>
      </dsp:txXfrm>
    </dsp:sp>
    <dsp:sp modelId="{BE60E8D1-374F-4EDB-8E1A-BE4C85C65815}">
      <dsp:nvSpPr>
        <dsp:cNvPr id="0" name=""/>
        <dsp:cNvSpPr/>
      </dsp:nvSpPr>
      <dsp:spPr>
        <a:xfrm>
          <a:off x="8537"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folder contains the actual audio clips, which are recordings of volunteers reading sentences</a:t>
          </a:r>
        </a:p>
      </dsp:txBody>
      <dsp:txXfrm>
        <a:off x="8537" y="1013371"/>
        <a:ext cx="834734" cy="2263762"/>
      </dsp:txXfrm>
    </dsp:sp>
    <dsp:sp modelId="{EF0D3E09-0D39-4FD5-94C5-84FE45EB34FB}">
      <dsp:nvSpPr>
        <dsp:cNvPr id="0" name=""/>
        <dsp:cNvSpPr/>
      </dsp:nvSpPr>
      <dsp:spPr>
        <a:xfrm>
          <a:off x="1260639" y="139265"/>
          <a:ext cx="292157" cy="292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97E3BF-E2C0-46BF-929F-08FEAEA8C7F5}">
      <dsp:nvSpPr>
        <dsp:cNvPr id="0" name=""/>
        <dsp:cNvSpPr/>
      </dsp:nvSpPr>
      <dsp:spPr>
        <a:xfrm>
          <a:off x="989350"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clip_durations.tsv</a:t>
          </a:r>
        </a:p>
      </dsp:txBody>
      <dsp:txXfrm>
        <a:off x="989350" y="566351"/>
        <a:ext cx="834734" cy="384263"/>
      </dsp:txXfrm>
    </dsp:sp>
    <dsp:sp modelId="{3732FDCD-4106-4384-AF05-3825F8116A73}">
      <dsp:nvSpPr>
        <dsp:cNvPr id="0" name=""/>
        <dsp:cNvSpPr/>
      </dsp:nvSpPr>
      <dsp:spPr>
        <a:xfrm>
          <a:off x="989350"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 metadata file that lists the duration of each audio clip</a:t>
          </a:r>
        </a:p>
      </dsp:txBody>
      <dsp:txXfrm>
        <a:off x="989350" y="1013371"/>
        <a:ext cx="834734" cy="2263762"/>
      </dsp:txXfrm>
    </dsp:sp>
    <dsp:sp modelId="{CD169B4B-598A-43F7-AAA1-9E0FEC31352E}">
      <dsp:nvSpPr>
        <dsp:cNvPr id="0" name=""/>
        <dsp:cNvSpPr/>
      </dsp:nvSpPr>
      <dsp:spPr>
        <a:xfrm>
          <a:off x="2241451" y="139265"/>
          <a:ext cx="292157" cy="292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D203F0-E8EB-4287-A578-01D7E75BA4AE}">
      <dsp:nvSpPr>
        <dsp:cNvPr id="0" name=""/>
        <dsp:cNvSpPr/>
      </dsp:nvSpPr>
      <dsp:spPr>
        <a:xfrm>
          <a:off x="1970163"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dev.tsv</a:t>
          </a:r>
        </a:p>
      </dsp:txBody>
      <dsp:txXfrm>
        <a:off x="1970163" y="566351"/>
        <a:ext cx="834734" cy="384263"/>
      </dsp:txXfrm>
    </dsp:sp>
    <dsp:sp modelId="{38C08F3E-6E7C-47B7-A9EB-0A79A543EA3B}">
      <dsp:nvSpPr>
        <dsp:cNvPr id="0" name=""/>
        <dsp:cNvSpPr/>
      </dsp:nvSpPr>
      <dsp:spPr>
        <a:xfrm>
          <a:off x="1970163"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file contains a subset of audio clips and their corresponding metadata, typically used for model development and testing during training</a:t>
          </a:r>
        </a:p>
      </dsp:txBody>
      <dsp:txXfrm>
        <a:off x="1970163" y="1013371"/>
        <a:ext cx="834734" cy="2263762"/>
      </dsp:txXfrm>
    </dsp:sp>
    <dsp:sp modelId="{76845383-E83D-463D-83D3-EA2E305635E0}">
      <dsp:nvSpPr>
        <dsp:cNvPr id="0" name=""/>
        <dsp:cNvSpPr/>
      </dsp:nvSpPr>
      <dsp:spPr>
        <a:xfrm>
          <a:off x="3222264" y="139265"/>
          <a:ext cx="292157" cy="292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CAAA-5419-4CC2-86E1-A41E4B1E4E81}">
      <dsp:nvSpPr>
        <dsp:cNvPr id="0" name=""/>
        <dsp:cNvSpPr/>
      </dsp:nvSpPr>
      <dsp:spPr>
        <a:xfrm>
          <a:off x="2950976"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invalidated.tsv</a:t>
          </a:r>
        </a:p>
      </dsp:txBody>
      <dsp:txXfrm>
        <a:off x="2950976" y="566351"/>
        <a:ext cx="834734" cy="384263"/>
      </dsp:txXfrm>
    </dsp:sp>
    <dsp:sp modelId="{CED87E8A-A6A5-442E-92E4-14C8184AE004}">
      <dsp:nvSpPr>
        <dsp:cNvPr id="0" name=""/>
        <dsp:cNvSpPr/>
      </dsp:nvSpPr>
      <dsp:spPr>
        <a:xfrm>
          <a:off x="2950976"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file contains recordings that were marked as invalid by reviewers or by automatic validation processes</a:t>
          </a:r>
        </a:p>
      </dsp:txBody>
      <dsp:txXfrm>
        <a:off x="2950976" y="1013371"/>
        <a:ext cx="834734" cy="2263762"/>
      </dsp:txXfrm>
    </dsp:sp>
    <dsp:sp modelId="{B2221890-0BC8-401E-A277-140EA1DDD4CF}">
      <dsp:nvSpPr>
        <dsp:cNvPr id="0" name=""/>
        <dsp:cNvSpPr/>
      </dsp:nvSpPr>
      <dsp:spPr>
        <a:xfrm>
          <a:off x="4203077" y="139265"/>
          <a:ext cx="292157" cy="2921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96992-43C7-44DF-A14A-26561C95BB6C}">
      <dsp:nvSpPr>
        <dsp:cNvPr id="0" name=""/>
        <dsp:cNvSpPr/>
      </dsp:nvSpPr>
      <dsp:spPr>
        <a:xfrm>
          <a:off x="3931789"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latin typeface="Grandview Display"/>
            </a:rPr>
            <a:t>test.tsv</a:t>
          </a:r>
        </a:p>
      </dsp:txBody>
      <dsp:txXfrm>
        <a:off x="3931789" y="566351"/>
        <a:ext cx="834734" cy="384263"/>
      </dsp:txXfrm>
    </dsp:sp>
    <dsp:sp modelId="{551A2099-4F7C-4444-9F71-088866D4B1CE}">
      <dsp:nvSpPr>
        <dsp:cNvPr id="0" name=""/>
        <dsp:cNvSpPr/>
      </dsp:nvSpPr>
      <dsp:spPr>
        <a:xfrm>
          <a:off x="3931789"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latin typeface="Grandview Display"/>
            </a:rPr>
            <a:t>This file contains metadata and references for the test set of audio clips</a:t>
          </a:r>
        </a:p>
      </dsp:txBody>
      <dsp:txXfrm>
        <a:off x="3931789" y="1013371"/>
        <a:ext cx="834734" cy="2263762"/>
      </dsp:txXfrm>
    </dsp:sp>
    <dsp:sp modelId="{E71F44AB-D521-42BD-B487-5044BCD89519}">
      <dsp:nvSpPr>
        <dsp:cNvPr id="0" name=""/>
        <dsp:cNvSpPr/>
      </dsp:nvSpPr>
      <dsp:spPr>
        <a:xfrm>
          <a:off x="5183890" y="139265"/>
          <a:ext cx="292157" cy="2921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CE0654-B012-4269-8F41-489BBB2761FE}">
      <dsp:nvSpPr>
        <dsp:cNvPr id="0" name=""/>
        <dsp:cNvSpPr/>
      </dsp:nvSpPr>
      <dsp:spPr>
        <a:xfrm>
          <a:off x="4912602"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latin typeface="Grandview Display"/>
            </a:rPr>
            <a:t>times</a:t>
          </a:r>
        </a:p>
      </dsp:txBody>
      <dsp:txXfrm>
        <a:off x="4912602" y="566351"/>
        <a:ext cx="834734" cy="384263"/>
      </dsp:txXfrm>
    </dsp:sp>
    <dsp:sp modelId="{CA07FB5D-C14F-4DE1-BA60-8B0415D9727C}">
      <dsp:nvSpPr>
        <dsp:cNvPr id="0" name=""/>
        <dsp:cNvSpPr/>
      </dsp:nvSpPr>
      <dsp:spPr>
        <a:xfrm>
          <a:off x="4912602"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latin typeface="Grandview Display"/>
            </a:rPr>
            <a:t>It seems this file might store timing information related to the dataset or the processing of the clips</a:t>
          </a:r>
        </a:p>
      </dsp:txBody>
      <dsp:txXfrm>
        <a:off x="4912602" y="1013371"/>
        <a:ext cx="834734" cy="2263762"/>
      </dsp:txXfrm>
    </dsp:sp>
    <dsp:sp modelId="{2EB2EFBB-53E0-42F8-925A-4AF674C1D064}">
      <dsp:nvSpPr>
        <dsp:cNvPr id="0" name=""/>
        <dsp:cNvSpPr/>
      </dsp:nvSpPr>
      <dsp:spPr>
        <a:xfrm>
          <a:off x="6164703" y="139265"/>
          <a:ext cx="292157" cy="29215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7E369C-6741-49E8-9ED7-6545D6AFEF85}">
      <dsp:nvSpPr>
        <dsp:cNvPr id="0" name=""/>
        <dsp:cNvSpPr/>
      </dsp:nvSpPr>
      <dsp:spPr>
        <a:xfrm>
          <a:off x="5893415"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latin typeface="Grandview Display"/>
            </a:rPr>
            <a:t>train.tsv</a:t>
          </a:r>
        </a:p>
      </dsp:txBody>
      <dsp:txXfrm>
        <a:off x="5893415" y="566351"/>
        <a:ext cx="834734" cy="384263"/>
      </dsp:txXfrm>
    </dsp:sp>
    <dsp:sp modelId="{A721FA31-8A48-4FA0-A836-AE56C463BC5D}">
      <dsp:nvSpPr>
        <dsp:cNvPr id="0" name=""/>
        <dsp:cNvSpPr/>
      </dsp:nvSpPr>
      <dsp:spPr>
        <a:xfrm>
          <a:off x="5893415"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latin typeface="Grandview Display"/>
            </a:rPr>
            <a:t>This is the main training dataset, containing the majority of the audio clips and their metadata</a:t>
          </a:r>
        </a:p>
      </dsp:txBody>
      <dsp:txXfrm>
        <a:off x="5893415" y="1013371"/>
        <a:ext cx="834734" cy="2263762"/>
      </dsp:txXfrm>
    </dsp:sp>
    <dsp:sp modelId="{BD175130-FE99-4973-B0E5-49BE58E345B8}">
      <dsp:nvSpPr>
        <dsp:cNvPr id="0" name=""/>
        <dsp:cNvSpPr/>
      </dsp:nvSpPr>
      <dsp:spPr>
        <a:xfrm>
          <a:off x="7145516" y="139265"/>
          <a:ext cx="292157" cy="29215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9DE521-D65A-4317-9D6C-9B2FE514F278}">
      <dsp:nvSpPr>
        <dsp:cNvPr id="0" name=""/>
        <dsp:cNvSpPr/>
      </dsp:nvSpPr>
      <dsp:spPr>
        <a:xfrm>
          <a:off x="6874228" y="566351"/>
          <a:ext cx="834734" cy="38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latin typeface="Grandview Display"/>
            </a:rPr>
            <a:t>validated.tsv</a:t>
          </a:r>
        </a:p>
      </dsp:txBody>
      <dsp:txXfrm>
        <a:off x="6874228" y="566351"/>
        <a:ext cx="834734" cy="384263"/>
      </dsp:txXfrm>
    </dsp:sp>
    <dsp:sp modelId="{DFCD3207-ED8B-4B4E-BF9C-E48A50420AD1}">
      <dsp:nvSpPr>
        <dsp:cNvPr id="0" name=""/>
        <dsp:cNvSpPr/>
      </dsp:nvSpPr>
      <dsp:spPr>
        <a:xfrm>
          <a:off x="6874228" y="1013371"/>
          <a:ext cx="834734" cy="2263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latin typeface="Grandview Display"/>
            </a:rPr>
            <a:t>This file contains clips that have been successfully validated by the community or automated processes, making them suitable for training and testing purposes</a:t>
          </a:r>
        </a:p>
      </dsp:txBody>
      <dsp:txXfrm>
        <a:off x="6874228" y="1013371"/>
        <a:ext cx="834734" cy="22637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DAB24-8511-4699-91C2-B14FBFFC797D}">
      <dsp:nvSpPr>
        <dsp:cNvPr id="0" name=""/>
        <dsp:cNvSpPr/>
      </dsp:nvSpPr>
      <dsp:spPr>
        <a:xfrm>
          <a:off x="2186" y="634079"/>
          <a:ext cx="2132266" cy="85290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b="1" kern="1200" dirty="0"/>
            <a:t>1</a:t>
          </a:r>
        </a:p>
      </dsp:txBody>
      <dsp:txXfrm>
        <a:off x="2186" y="634079"/>
        <a:ext cx="2132266" cy="852906"/>
      </dsp:txXfrm>
    </dsp:sp>
    <dsp:sp modelId="{E0AA3076-9517-4825-B414-3393B4E16078}">
      <dsp:nvSpPr>
        <dsp:cNvPr id="0" name=""/>
        <dsp:cNvSpPr/>
      </dsp:nvSpPr>
      <dsp:spPr>
        <a:xfrm>
          <a:off x="0" y="1478368"/>
          <a:ext cx="2132266" cy="13381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t>multilingual speech recognition </a:t>
          </a:r>
          <a:endParaRPr lang="en-US" sz="2000" kern="1200" dirty="0"/>
        </a:p>
      </dsp:txBody>
      <dsp:txXfrm>
        <a:off x="0" y="1478368"/>
        <a:ext cx="2132266" cy="1338187"/>
      </dsp:txXfrm>
    </dsp:sp>
    <dsp:sp modelId="{00CB3734-FE46-4667-A784-0BBAB94D9E00}">
      <dsp:nvSpPr>
        <dsp:cNvPr id="0" name=""/>
        <dsp:cNvSpPr/>
      </dsp:nvSpPr>
      <dsp:spPr>
        <a:xfrm>
          <a:off x="2432970" y="634079"/>
          <a:ext cx="2132266" cy="852906"/>
        </a:xfrm>
        <a:prstGeom prst="rect">
          <a:avLst/>
        </a:prstGeom>
        <a:solidFill>
          <a:schemeClr val="accent3">
            <a:hueOff val="-2822008"/>
            <a:satOff val="-9349"/>
            <a:lumOff val="-98"/>
            <a:alphaOff val="0"/>
          </a:schemeClr>
        </a:solidFill>
        <a:ln w="25400" cap="flat" cmpd="sng" algn="ctr">
          <a:solidFill>
            <a:schemeClr val="accent3">
              <a:hueOff val="-2822008"/>
              <a:satOff val="-9349"/>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b="1" kern="1200" dirty="0"/>
            <a:t>2</a:t>
          </a:r>
        </a:p>
      </dsp:txBody>
      <dsp:txXfrm>
        <a:off x="2432970" y="634079"/>
        <a:ext cx="2132266" cy="852906"/>
      </dsp:txXfrm>
    </dsp:sp>
    <dsp:sp modelId="{2DC61923-A89D-4BF3-B22D-C26D0B72E556}">
      <dsp:nvSpPr>
        <dsp:cNvPr id="0" name=""/>
        <dsp:cNvSpPr/>
      </dsp:nvSpPr>
      <dsp:spPr>
        <a:xfrm>
          <a:off x="2432970" y="1486986"/>
          <a:ext cx="2132266" cy="1338187"/>
        </a:xfrm>
        <a:prstGeom prst="rect">
          <a:avLst/>
        </a:prstGeom>
        <a:solidFill>
          <a:schemeClr val="accent3">
            <a:tint val="40000"/>
            <a:alpha val="90000"/>
            <a:hueOff val="-2667453"/>
            <a:satOff val="-10683"/>
            <a:lumOff val="-383"/>
            <a:alphaOff val="0"/>
          </a:schemeClr>
        </a:solidFill>
        <a:ln w="25400" cap="flat" cmpd="sng" algn="ctr">
          <a:solidFill>
            <a:schemeClr val="accent3">
              <a:tint val="40000"/>
              <a:alpha val="90000"/>
              <a:hueOff val="-2667453"/>
              <a:satOff val="-10683"/>
              <a:lumOff val="-3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t>handles</a:t>
          </a:r>
          <a:r>
            <a:rPr lang="en-US" sz="2000" kern="1200" dirty="0"/>
            <a:t> </a:t>
          </a:r>
          <a:r>
            <a:rPr lang="en-US" sz="2000" b="1" kern="1200" dirty="0"/>
            <a:t>noisy and diverse datasets</a:t>
          </a:r>
          <a:endParaRPr lang="en-US" sz="2000" kern="1200" dirty="0"/>
        </a:p>
      </dsp:txBody>
      <dsp:txXfrm>
        <a:off x="2432970" y="1486986"/>
        <a:ext cx="2132266" cy="1338187"/>
      </dsp:txXfrm>
    </dsp:sp>
    <dsp:sp modelId="{A23C57CC-C775-4E1A-BCEB-D64B081A6FC2}">
      <dsp:nvSpPr>
        <dsp:cNvPr id="0" name=""/>
        <dsp:cNvSpPr/>
      </dsp:nvSpPr>
      <dsp:spPr>
        <a:xfrm>
          <a:off x="4863754" y="634079"/>
          <a:ext cx="2132266" cy="852906"/>
        </a:xfrm>
        <a:prstGeom prst="rect">
          <a:avLst/>
        </a:prstGeom>
        <a:solidFill>
          <a:schemeClr val="accent3">
            <a:hueOff val="-5644016"/>
            <a:satOff val="-18698"/>
            <a:lumOff val="-197"/>
            <a:alphaOff val="0"/>
          </a:schemeClr>
        </a:solidFill>
        <a:ln w="25400" cap="flat" cmpd="sng" algn="ctr">
          <a:solidFill>
            <a:schemeClr val="accent3">
              <a:hueOff val="-5644016"/>
              <a:satOff val="-18698"/>
              <a:lumOff val="-1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b="1" kern="1200" dirty="0"/>
            <a:t>3</a:t>
          </a:r>
        </a:p>
      </dsp:txBody>
      <dsp:txXfrm>
        <a:off x="4863754" y="634079"/>
        <a:ext cx="2132266" cy="852906"/>
      </dsp:txXfrm>
    </dsp:sp>
    <dsp:sp modelId="{8D0A99BB-0DB0-46B7-9C0F-AB76B6068D08}">
      <dsp:nvSpPr>
        <dsp:cNvPr id="0" name=""/>
        <dsp:cNvSpPr/>
      </dsp:nvSpPr>
      <dsp:spPr>
        <a:xfrm>
          <a:off x="4863754" y="1486986"/>
          <a:ext cx="2132266" cy="1338187"/>
        </a:xfrm>
        <a:prstGeom prst="rect">
          <a:avLst/>
        </a:prstGeom>
        <a:solidFill>
          <a:schemeClr val="accent3">
            <a:tint val="40000"/>
            <a:alpha val="90000"/>
            <a:hueOff val="-5334906"/>
            <a:satOff val="-21366"/>
            <a:lumOff val="-767"/>
            <a:alphaOff val="0"/>
          </a:schemeClr>
        </a:solidFill>
        <a:ln w="25400" cap="flat" cmpd="sng" algn="ctr">
          <a:solidFill>
            <a:schemeClr val="accent3">
              <a:tint val="40000"/>
              <a:alpha val="90000"/>
              <a:hueOff val="-5334906"/>
              <a:satOff val="-21366"/>
              <a:lumOff val="-7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t>The model is based on transformers</a:t>
          </a:r>
        </a:p>
      </dsp:txBody>
      <dsp:txXfrm>
        <a:off x="4863754" y="1486986"/>
        <a:ext cx="2132266" cy="13381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192BB-043E-4009-ABED-442085C3EB0F}">
      <dsp:nvSpPr>
        <dsp:cNvPr id="0" name=""/>
        <dsp:cNvSpPr/>
      </dsp:nvSpPr>
      <dsp:spPr>
        <a:xfrm>
          <a:off x="229730" y="0"/>
          <a:ext cx="2404123" cy="5727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I don’t like it</a:t>
          </a:r>
          <a:endParaRPr lang="en-US" sz="2000" kern="1200" dirty="0"/>
        </a:p>
      </dsp:txBody>
      <dsp:txXfrm>
        <a:off x="246504" y="16774"/>
        <a:ext cx="2370575" cy="539152"/>
      </dsp:txXfrm>
    </dsp:sp>
    <dsp:sp modelId="{3C119769-1890-4E89-BD3E-E84E561E7C56}">
      <dsp:nvSpPr>
        <dsp:cNvPr id="0" name=""/>
        <dsp:cNvSpPr/>
      </dsp:nvSpPr>
      <dsp:spPr>
        <a:xfrm>
          <a:off x="2817396" y="0"/>
          <a:ext cx="389111" cy="5727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817396" y="114540"/>
        <a:ext cx="272378" cy="343620"/>
      </dsp:txXfrm>
    </dsp:sp>
    <dsp:sp modelId="{E7E6B40E-B334-45D2-AD56-DE9D7638E73A}">
      <dsp:nvSpPr>
        <dsp:cNvPr id="0" name=""/>
        <dsp:cNvSpPr/>
      </dsp:nvSpPr>
      <dsp:spPr>
        <a:xfrm>
          <a:off x="3368026" y="0"/>
          <a:ext cx="2404123" cy="572700"/>
        </a:xfrm>
        <a:prstGeom prst="roundRect">
          <a:avLst>
            <a:gd name="adj" fmla="val 10000"/>
          </a:avLst>
        </a:prstGeom>
        <a:solidFill>
          <a:srgbClr val="BEB7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ar-EG" sz="1800" kern="1200" dirty="0"/>
            <a:t>أنا لا أحب ذلك</a:t>
          </a:r>
          <a:endParaRPr lang="en-US" sz="1800" kern="1200" dirty="0"/>
        </a:p>
      </dsp:txBody>
      <dsp:txXfrm>
        <a:off x="3384800" y="16774"/>
        <a:ext cx="2370575" cy="5391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192BB-043E-4009-ABED-442085C3EB0F}">
      <dsp:nvSpPr>
        <dsp:cNvPr id="0" name=""/>
        <dsp:cNvSpPr/>
      </dsp:nvSpPr>
      <dsp:spPr>
        <a:xfrm>
          <a:off x="229730" y="0"/>
          <a:ext cx="2404123" cy="5727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It’s none of your business</a:t>
          </a:r>
          <a:endParaRPr lang="en-US" sz="1500" kern="1200" dirty="0"/>
        </a:p>
      </dsp:txBody>
      <dsp:txXfrm>
        <a:off x="246504" y="16774"/>
        <a:ext cx="2370575" cy="539152"/>
      </dsp:txXfrm>
    </dsp:sp>
    <dsp:sp modelId="{3C119769-1890-4E89-BD3E-E84E561E7C56}">
      <dsp:nvSpPr>
        <dsp:cNvPr id="0" name=""/>
        <dsp:cNvSpPr/>
      </dsp:nvSpPr>
      <dsp:spPr>
        <a:xfrm>
          <a:off x="2817396" y="0"/>
          <a:ext cx="389111" cy="5727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817396" y="114540"/>
        <a:ext cx="272378" cy="343620"/>
      </dsp:txXfrm>
    </dsp:sp>
    <dsp:sp modelId="{E7E6B40E-B334-45D2-AD56-DE9D7638E73A}">
      <dsp:nvSpPr>
        <dsp:cNvPr id="0" name=""/>
        <dsp:cNvSpPr/>
      </dsp:nvSpPr>
      <dsp:spPr>
        <a:xfrm>
          <a:off x="3368026" y="0"/>
          <a:ext cx="2404123" cy="572700"/>
        </a:xfrm>
        <a:prstGeom prst="roundRect">
          <a:avLst>
            <a:gd name="adj" fmla="val 10000"/>
          </a:avLst>
        </a:prstGeom>
        <a:solidFill>
          <a:srgbClr val="BEB7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ar-EG" sz="1500" b="0" i="0" kern="1200" dirty="0"/>
            <a:t>هذا ليس من شأنك</a:t>
          </a:r>
          <a:endParaRPr lang="en-US" sz="1500" kern="1200" dirty="0"/>
        </a:p>
      </dsp:txBody>
      <dsp:txXfrm>
        <a:off x="3384800" y="16774"/>
        <a:ext cx="2370575" cy="5391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192BB-043E-4009-ABED-442085C3EB0F}">
      <dsp:nvSpPr>
        <dsp:cNvPr id="0" name=""/>
        <dsp:cNvSpPr/>
      </dsp:nvSpPr>
      <dsp:spPr>
        <a:xfrm>
          <a:off x="229730" y="0"/>
          <a:ext cx="2404123" cy="5727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err="1"/>
            <a:t>thats</a:t>
          </a:r>
          <a:r>
            <a:rPr lang="en-US" sz="1800" b="0" i="0" kern="1200" dirty="0"/>
            <a:t> a good question</a:t>
          </a:r>
          <a:endParaRPr lang="en-US" sz="1800" kern="1200" dirty="0"/>
        </a:p>
      </dsp:txBody>
      <dsp:txXfrm>
        <a:off x="246504" y="16774"/>
        <a:ext cx="2370575" cy="539152"/>
      </dsp:txXfrm>
    </dsp:sp>
    <dsp:sp modelId="{3C119769-1890-4E89-BD3E-E84E561E7C56}">
      <dsp:nvSpPr>
        <dsp:cNvPr id="0" name=""/>
        <dsp:cNvSpPr/>
      </dsp:nvSpPr>
      <dsp:spPr>
        <a:xfrm>
          <a:off x="2817396" y="0"/>
          <a:ext cx="389111" cy="5727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817396" y="114540"/>
        <a:ext cx="272378" cy="343620"/>
      </dsp:txXfrm>
    </dsp:sp>
    <dsp:sp modelId="{E7E6B40E-B334-45D2-AD56-DE9D7638E73A}">
      <dsp:nvSpPr>
        <dsp:cNvPr id="0" name=""/>
        <dsp:cNvSpPr/>
      </dsp:nvSpPr>
      <dsp:spPr>
        <a:xfrm>
          <a:off x="3368026" y="0"/>
          <a:ext cx="2404123" cy="572700"/>
        </a:xfrm>
        <a:prstGeom prst="roundRect">
          <a:avLst>
            <a:gd name="adj" fmla="val 10000"/>
          </a:avLst>
        </a:prstGeom>
        <a:solidFill>
          <a:srgbClr val="BEB7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ar-EG" sz="1800" b="0" i="0" kern="1200" dirty="0"/>
            <a:t>هذا سؤال جيد</a:t>
          </a:r>
          <a:endParaRPr lang="en-US" sz="1800" kern="1200" dirty="0"/>
        </a:p>
      </dsp:txBody>
      <dsp:txXfrm>
        <a:off x="3384800" y="16774"/>
        <a:ext cx="2370575" cy="539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2E986-61AB-4395-B64D-E41934B222BD}">
      <dsp:nvSpPr>
        <dsp:cNvPr id="0" name=""/>
        <dsp:cNvSpPr/>
      </dsp:nvSpPr>
      <dsp:spPr>
        <a:xfrm>
          <a:off x="7909"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t>client_id</a:t>
          </a:r>
          <a:endParaRPr lang="en-US" sz="1900" kern="1200" err="1"/>
        </a:p>
      </dsp:txBody>
      <dsp:txXfrm>
        <a:off x="126325" y="683279"/>
        <a:ext cx="1078906" cy="394721"/>
      </dsp:txXfrm>
    </dsp:sp>
    <dsp:sp modelId="{C8A33BCE-1FEA-4633-8939-AD6D5E262224}">
      <dsp:nvSpPr>
        <dsp:cNvPr id="0" name=""/>
        <dsp:cNvSpPr/>
      </dsp:nvSpPr>
      <dsp:spPr>
        <a:xfrm>
          <a:off x="7909"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t>A unique identifier for the volunteer who recorded the clip</a:t>
          </a:r>
        </a:p>
      </dsp:txBody>
      <dsp:txXfrm>
        <a:off x="7909" y="1078001"/>
        <a:ext cx="1197321" cy="1655118"/>
      </dsp:txXfrm>
    </dsp:sp>
    <dsp:sp modelId="{437AFDF2-E77B-4EDA-9D28-37BE823CA53A}">
      <dsp:nvSpPr>
        <dsp:cNvPr id="0" name=""/>
        <dsp:cNvSpPr/>
      </dsp:nvSpPr>
      <dsp:spPr>
        <a:xfrm>
          <a:off x="1285097"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t>path</a:t>
          </a:r>
        </a:p>
      </dsp:txBody>
      <dsp:txXfrm>
        <a:off x="1403513" y="683279"/>
        <a:ext cx="1078906" cy="394721"/>
      </dsp:txXfrm>
    </dsp:sp>
    <dsp:sp modelId="{7D19D6F6-88DE-488D-B18D-170A6A81CF7F}">
      <dsp:nvSpPr>
        <dsp:cNvPr id="0" name=""/>
        <dsp:cNvSpPr/>
      </dsp:nvSpPr>
      <dsp:spPr>
        <a:xfrm>
          <a:off x="1285097"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t>The relative file path to the audio clip stored in the clips/ folder</a:t>
          </a:r>
        </a:p>
      </dsp:txBody>
      <dsp:txXfrm>
        <a:off x="1285097" y="1078001"/>
        <a:ext cx="1197321" cy="1655118"/>
      </dsp:txXfrm>
    </dsp:sp>
    <dsp:sp modelId="{A3586654-4F90-4CDB-BEEF-60C1274A4B96}">
      <dsp:nvSpPr>
        <dsp:cNvPr id="0" name=""/>
        <dsp:cNvSpPr/>
      </dsp:nvSpPr>
      <dsp:spPr>
        <a:xfrm>
          <a:off x="2562286"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t>sentence</a:t>
          </a:r>
        </a:p>
      </dsp:txBody>
      <dsp:txXfrm>
        <a:off x="2680702" y="683279"/>
        <a:ext cx="1078906" cy="394721"/>
      </dsp:txXfrm>
    </dsp:sp>
    <dsp:sp modelId="{118F27F4-2F26-4008-8A7C-65EF6FC93CBA}">
      <dsp:nvSpPr>
        <dsp:cNvPr id="0" name=""/>
        <dsp:cNvSpPr/>
      </dsp:nvSpPr>
      <dsp:spPr>
        <a:xfrm>
          <a:off x="2562286"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t>The text that the speaker was prompted to read</a:t>
          </a:r>
        </a:p>
      </dsp:txBody>
      <dsp:txXfrm>
        <a:off x="2562286" y="1078001"/>
        <a:ext cx="1197321" cy="1655118"/>
      </dsp:txXfrm>
    </dsp:sp>
    <dsp:sp modelId="{FAEFD2E7-440B-473F-AD83-38406874657C}">
      <dsp:nvSpPr>
        <dsp:cNvPr id="0" name=""/>
        <dsp:cNvSpPr/>
      </dsp:nvSpPr>
      <dsp:spPr>
        <a:xfrm>
          <a:off x="3839475"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age</a:t>
          </a:r>
        </a:p>
      </dsp:txBody>
      <dsp:txXfrm>
        <a:off x="3957891" y="683279"/>
        <a:ext cx="1078906" cy="394721"/>
      </dsp:txXfrm>
    </dsp:sp>
    <dsp:sp modelId="{747F7D99-FC42-44D5-A340-32568E33EB91}">
      <dsp:nvSpPr>
        <dsp:cNvPr id="0" name=""/>
        <dsp:cNvSpPr/>
      </dsp:nvSpPr>
      <dsp:spPr>
        <a:xfrm>
          <a:off x="3839475"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latin typeface="Calibri"/>
              <a:cs typeface="Calibri"/>
            </a:rPr>
            <a:t>The age group of the speaker</a:t>
          </a:r>
        </a:p>
      </dsp:txBody>
      <dsp:txXfrm>
        <a:off x="3839475" y="1078001"/>
        <a:ext cx="1197321" cy="1655118"/>
      </dsp:txXfrm>
    </dsp:sp>
    <dsp:sp modelId="{47E2F97B-9658-4681-88AB-2A22FEE981EA}">
      <dsp:nvSpPr>
        <dsp:cNvPr id="0" name=""/>
        <dsp:cNvSpPr/>
      </dsp:nvSpPr>
      <dsp:spPr>
        <a:xfrm>
          <a:off x="5116663"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gender</a:t>
          </a:r>
        </a:p>
      </dsp:txBody>
      <dsp:txXfrm>
        <a:off x="5235079" y="683279"/>
        <a:ext cx="1078906" cy="394721"/>
      </dsp:txXfrm>
    </dsp:sp>
    <dsp:sp modelId="{0A55ACC3-135B-4DCF-9160-54501B1586D5}">
      <dsp:nvSpPr>
        <dsp:cNvPr id="0" name=""/>
        <dsp:cNvSpPr/>
      </dsp:nvSpPr>
      <dsp:spPr>
        <a:xfrm>
          <a:off x="5116663"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latin typeface="Calibri"/>
              <a:cs typeface="Calibri"/>
            </a:rPr>
            <a:t>The gender of the speaker</a:t>
          </a:r>
        </a:p>
      </dsp:txBody>
      <dsp:txXfrm>
        <a:off x="5116663" y="1078001"/>
        <a:ext cx="1197321" cy="1655118"/>
      </dsp:txXfrm>
    </dsp:sp>
    <dsp:sp modelId="{80E25A59-6D6A-4899-9B38-A29FA6D8D8B2}">
      <dsp:nvSpPr>
        <dsp:cNvPr id="0" name=""/>
        <dsp:cNvSpPr/>
      </dsp:nvSpPr>
      <dsp:spPr>
        <a:xfrm>
          <a:off x="6393852" y="683279"/>
          <a:ext cx="1315738" cy="394721"/>
        </a:xfrm>
        <a:prstGeom prst="chevron">
          <a:avLst>
            <a:gd name="adj" fmla="val 3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737" tIns="48737" rIns="48737" bIns="48737"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accent</a:t>
          </a:r>
        </a:p>
      </dsp:txBody>
      <dsp:txXfrm>
        <a:off x="6512268" y="683279"/>
        <a:ext cx="1078906" cy="394721"/>
      </dsp:txXfrm>
    </dsp:sp>
    <dsp:sp modelId="{ED521C37-4669-4807-94B8-5ADCC0424BBC}">
      <dsp:nvSpPr>
        <dsp:cNvPr id="0" name=""/>
        <dsp:cNvSpPr/>
      </dsp:nvSpPr>
      <dsp:spPr>
        <a:xfrm>
          <a:off x="6393852" y="1078001"/>
          <a:ext cx="1197321" cy="1655118"/>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615" tIns="94615" rIns="94615" bIns="189230" numCol="1" spcCol="1270" anchor="t" anchorCtr="0">
          <a:noAutofit/>
        </a:bodyPr>
        <a:lstStyle/>
        <a:p>
          <a:pPr marL="0" lvl="0" indent="0" algn="l" defTabSz="622300">
            <a:lnSpc>
              <a:spcPct val="90000"/>
            </a:lnSpc>
            <a:spcBef>
              <a:spcPct val="0"/>
            </a:spcBef>
            <a:spcAft>
              <a:spcPct val="35000"/>
            </a:spcAft>
            <a:buNone/>
          </a:pPr>
          <a:r>
            <a:rPr lang="en-US" sz="1400" kern="1200">
              <a:latin typeface="Calibri"/>
              <a:cs typeface="Calibri"/>
            </a:rPr>
            <a:t>The speaker’s accent or regional dialect</a:t>
          </a:r>
        </a:p>
      </dsp:txBody>
      <dsp:txXfrm>
        <a:off x="6393852" y="1078001"/>
        <a:ext cx="1197321" cy="16551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835BC-ECAE-4018-975E-406DA8E9A097}">
      <dsp:nvSpPr>
        <dsp:cNvPr id="0" name=""/>
        <dsp:cNvSpPr/>
      </dsp:nvSpPr>
      <dsp:spPr>
        <a:xfrm>
          <a:off x="0" y="0"/>
          <a:ext cx="8107680" cy="13591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effectLst/>
              <a:latin typeface="Aptos" panose="020B0004020202020204" pitchFamily="34" charset="0"/>
              <a:ea typeface="Aptos" panose="020B0004020202020204" pitchFamily="34" charset="0"/>
              <a:cs typeface="Arial" panose="020B0604020202020204" pitchFamily="34" charset="0"/>
            </a:rPr>
            <a:t>Understanding the Challenges of Raw Audio</a:t>
          </a:r>
          <a:endParaRPr lang="en-US" sz="1800" kern="1200" dirty="0"/>
        </a:p>
        <a:p>
          <a:pPr marL="171450" lvl="1" indent="-171450" algn="l" defTabSz="755650">
            <a:lnSpc>
              <a:spcPct val="90000"/>
            </a:lnSpc>
            <a:spcBef>
              <a:spcPct val="0"/>
            </a:spcBef>
            <a:spcAft>
              <a:spcPct val="15000"/>
            </a:spcAft>
            <a:buChar char="•"/>
          </a:pPr>
          <a:r>
            <a:rPr lang="en-US" sz="1700" kern="1200" dirty="0">
              <a:effectLst/>
              <a:latin typeface="Aptos" panose="020B0004020202020204" pitchFamily="34" charset="0"/>
              <a:ea typeface="Aptos" panose="020B0004020202020204" pitchFamily="34" charset="0"/>
              <a:cs typeface="Arial" panose="020B0604020202020204" pitchFamily="34" charset="0"/>
            </a:rPr>
            <a:t>Raw audio signals are complex and often contain not only speech but also background noise, silences, and other unwanted sounds. </a:t>
          </a:r>
          <a:endParaRPr lang="en-US" sz="1700" kern="1200" dirty="0"/>
        </a:p>
      </dsp:txBody>
      <dsp:txXfrm>
        <a:off x="1757446" y="0"/>
        <a:ext cx="6350233" cy="1359100"/>
      </dsp:txXfrm>
    </dsp:sp>
    <dsp:sp modelId="{FAA04EA5-974E-4753-B457-0B6AB6B30EB5}">
      <dsp:nvSpPr>
        <dsp:cNvPr id="0" name=""/>
        <dsp:cNvSpPr/>
      </dsp:nvSpPr>
      <dsp:spPr>
        <a:xfrm>
          <a:off x="143920" y="163048"/>
          <a:ext cx="1621536" cy="108728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0000" b="-20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89235-6CB9-4FE5-A2D5-EA8A29A20706}">
      <dsp:nvSpPr>
        <dsp:cNvPr id="0" name=""/>
        <dsp:cNvSpPr/>
      </dsp:nvSpPr>
      <dsp:spPr>
        <a:xfrm>
          <a:off x="0" y="1495010"/>
          <a:ext cx="8107680" cy="200369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effectLst/>
              <a:latin typeface="Aptos" panose="020B0004020202020204" pitchFamily="34" charset="0"/>
              <a:ea typeface="Aptos" panose="020B0004020202020204" pitchFamily="34" charset="0"/>
              <a:cs typeface="Arial" panose="020B0604020202020204" pitchFamily="34" charset="0"/>
            </a:rPr>
            <a:t>Searching for the Best Preprocessing Techniques</a:t>
          </a:r>
          <a:endParaRPr lang="en-US" sz="1800" kern="1200" dirty="0"/>
        </a:p>
        <a:p>
          <a:pPr marL="171450" lvl="1" indent="-171450" algn="l" defTabSz="711200">
            <a:lnSpc>
              <a:spcPct val="90000"/>
            </a:lnSpc>
            <a:spcBef>
              <a:spcPct val="0"/>
            </a:spcBef>
            <a:spcAft>
              <a:spcPct val="15000"/>
            </a:spcAft>
            <a:buChar char="•"/>
          </a:pPr>
          <a:r>
            <a:rPr lang="en-US" sz="1600" b="1" kern="1200" dirty="0">
              <a:effectLst/>
              <a:latin typeface="Aptos" panose="020B0004020202020204" pitchFamily="34" charset="0"/>
              <a:ea typeface="Aptos" panose="020B0004020202020204" pitchFamily="34" charset="0"/>
              <a:cs typeface="Arial" panose="020B0604020202020204" pitchFamily="34" charset="0"/>
            </a:rPr>
            <a:t>A. Raw Audio Input: </a:t>
          </a:r>
          <a:r>
            <a:rPr lang="en-US" sz="1600" kern="1200" dirty="0">
              <a:effectLst/>
              <a:latin typeface="Aptos" panose="020B0004020202020204" pitchFamily="34" charset="0"/>
              <a:ea typeface="Aptos" panose="020B0004020202020204" pitchFamily="34" charset="0"/>
              <a:cs typeface="Arial" panose="020B0604020202020204" pitchFamily="34" charset="0"/>
            </a:rPr>
            <a:t>One of the first ideas we explored was using raw audio input. </a:t>
          </a:r>
          <a:endParaRPr lang="en-US" sz="1600" kern="1200" dirty="0"/>
        </a:p>
        <a:p>
          <a:pPr marL="171450" lvl="1" indent="-171450" algn="l" defTabSz="711200">
            <a:lnSpc>
              <a:spcPct val="90000"/>
            </a:lnSpc>
            <a:spcBef>
              <a:spcPct val="0"/>
            </a:spcBef>
            <a:spcAft>
              <a:spcPct val="15000"/>
            </a:spcAft>
            <a:buChar char="•"/>
          </a:pPr>
          <a:r>
            <a:rPr lang="en-US" sz="1600" b="1" kern="1200" dirty="0">
              <a:effectLst/>
              <a:latin typeface="Aptos" panose="020B0004020202020204" pitchFamily="34" charset="0"/>
              <a:ea typeface="Aptos" panose="020B0004020202020204" pitchFamily="34" charset="0"/>
              <a:cs typeface="Arial" panose="020B0604020202020204" pitchFamily="34" charset="0"/>
            </a:rPr>
            <a:t>B. Silence Removal and Segmentation :</a:t>
          </a:r>
          <a:r>
            <a:rPr lang="en-US" sz="1600" kern="1200" dirty="0">
              <a:effectLst/>
              <a:latin typeface="Aptos" panose="020B0004020202020204" pitchFamily="34" charset="0"/>
              <a:ea typeface="Aptos" panose="020B0004020202020204" pitchFamily="34" charset="0"/>
              <a:cs typeface="Arial" panose="020B0604020202020204" pitchFamily="34" charset="0"/>
            </a:rPr>
            <a:t> long periods of silence were cut out of the audio signal.</a:t>
          </a:r>
          <a:endParaRPr lang="en-US" sz="1600" kern="1200" dirty="0"/>
        </a:p>
        <a:p>
          <a:pPr marL="171450" lvl="1" indent="-171450" algn="l" defTabSz="711200">
            <a:lnSpc>
              <a:spcPct val="90000"/>
            </a:lnSpc>
            <a:spcBef>
              <a:spcPct val="0"/>
            </a:spcBef>
            <a:spcAft>
              <a:spcPct val="15000"/>
            </a:spcAft>
            <a:buChar char="•"/>
          </a:pPr>
          <a:r>
            <a:rPr lang="en-US" sz="1600" b="1" kern="1200" dirty="0">
              <a:effectLst/>
              <a:latin typeface="Aptos" panose="020B0004020202020204" pitchFamily="34" charset="0"/>
              <a:ea typeface="Aptos" panose="020B0004020202020204" pitchFamily="34" charset="0"/>
              <a:cs typeface="Arial" panose="020B0604020202020204" pitchFamily="34" charset="0"/>
            </a:rPr>
            <a:t>C. Noise Reduction</a:t>
          </a:r>
          <a:endParaRPr lang="en-US" sz="1600" kern="1200" dirty="0"/>
        </a:p>
      </dsp:txBody>
      <dsp:txXfrm>
        <a:off x="1757446" y="1495010"/>
        <a:ext cx="6350233" cy="2003694"/>
      </dsp:txXfrm>
    </dsp:sp>
    <dsp:sp modelId="{9978DB85-4784-4E35-86BB-C55B1557C6CF}">
      <dsp:nvSpPr>
        <dsp:cNvPr id="0" name=""/>
        <dsp:cNvSpPr/>
      </dsp:nvSpPr>
      <dsp:spPr>
        <a:xfrm>
          <a:off x="195355" y="1811605"/>
          <a:ext cx="1502644" cy="1370506"/>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0000" b="-20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2C9E49-5EA5-4554-9666-FF069C218175}">
      <dsp:nvSpPr>
        <dsp:cNvPr id="0" name=""/>
        <dsp:cNvSpPr/>
      </dsp:nvSpPr>
      <dsp:spPr>
        <a:xfrm>
          <a:off x="0" y="3638095"/>
          <a:ext cx="8107680" cy="13591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effectLst/>
              <a:latin typeface="Aptos" panose="020B0004020202020204" pitchFamily="34" charset="0"/>
              <a:ea typeface="Aptos" panose="020B0004020202020204" pitchFamily="34" charset="0"/>
              <a:cs typeface="Arial" panose="020B0604020202020204" pitchFamily="34" charset="0"/>
            </a:rPr>
            <a:t>Feature Extraction Search: Mel-Spectrogram Discovery</a:t>
          </a:r>
          <a:endParaRPr lang="en-US" sz="1800" kern="1200" dirty="0"/>
        </a:p>
        <a:p>
          <a:pPr marL="171450" lvl="1" indent="-171450" algn="l" defTabSz="711200">
            <a:lnSpc>
              <a:spcPct val="90000"/>
            </a:lnSpc>
            <a:spcBef>
              <a:spcPct val="0"/>
            </a:spcBef>
            <a:spcAft>
              <a:spcPct val="15000"/>
            </a:spcAft>
            <a:buChar char="•"/>
          </a:pPr>
          <a:r>
            <a:rPr lang="en-US" sz="1600" b="1" kern="1200" dirty="0">
              <a:effectLst/>
              <a:latin typeface="Aptos" panose="020B0004020202020204" pitchFamily="34" charset="0"/>
              <a:ea typeface="Aptos" panose="020B0004020202020204" pitchFamily="34" charset="0"/>
              <a:cs typeface="Arial" panose="020B0604020202020204" pitchFamily="34" charset="0"/>
            </a:rPr>
            <a:t>A. MFCC (Mel-Frequency Cepstral Coefficients)</a:t>
          </a:r>
          <a:endParaRPr lang="en-US" sz="1600" kern="1200" dirty="0"/>
        </a:p>
        <a:p>
          <a:pPr marL="171450" lvl="1" indent="-171450" algn="l" defTabSz="711200">
            <a:lnSpc>
              <a:spcPct val="90000"/>
            </a:lnSpc>
            <a:spcBef>
              <a:spcPct val="0"/>
            </a:spcBef>
            <a:spcAft>
              <a:spcPct val="15000"/>
            </a:spcAft>
            <a:buChar char="•"/>
          </a:pPr>
          <a:r>
            <a:rPr lang="en-US" sz="1600" b="1" i="0" kern="1200" dirty="0">
              <a:solidFill>
                <a:srgbClr val="000000"/>
              </a:solidFill>
              <a:effectLst/>
              <a:latin typeface="Aptos" panose="020B0004020202020204" pitchFamily="34" charset="0"/>
              <a:ea typeface="Aptos" panose="020B0004020202020204" pitchFamily="34" charset="0"/>
              <a:cs typeface="Arial" panose="020B0604020202020204" pitchFamily="34" charset="0"/>
            </a:rPr>
            <a:t>B. STFT (Short-Time Fourier Transform</a:t>
          </a:r>
          <a:endParaRPr lang="en-US" sz="1600" kern="1200" dirty="0"/>
        </a:p>
        <a:p>
          <a:pPr marL="171450" lvl="1" indent="-171450" algn="l" defTabSz="711200">
            <a:lnSpc>
              <a:spcPct val="90000"/>
            </a:lnSpc>
            <a:spcBef>
              <a:spcPct val="0"/>
            </a:spcBef>
            <a:spcAft>
              <a:spcPct val="15000"/>
            </a:spcAft>
            <a:buChar char="•"/>
          </a:pPr>
          <a:r>
            <a:rPr lang="en-US" sz="1600" b="1" i="0" kern="1200" dirty="0">
              <a:solidFill>
                <a:srgbClr val="000000"/>
              </a:solidFill>
              <a:effectLst/>
              <a:latin typeface="Aptos" panose="020B0004020202020204" pitchFamily="34" charset="0"/>
              <a:ea typeface="Aptos" panose="020B0004020202020204" pitchFamily="34" charset="0"/>
              <a:cs typeface="Arial" panose="020B0604020202020204" pitchFamily="34" charset="0"/>
            </a:rPr>
            <a:t>C. Mel-Spectrogram</a:t>
          </a:r>
          <a:endParaRPr lang="en-US" sz="1600" kern="1200" dirty="0"/>
        </a:p>
      </dsp:txBody>
      <dsp:txXfrm>
        <a:off x="1757446" y="3638095"/>
        <a:ext cx="6350233" cy="1359100"/>
      </dsp:txXfrm>
    </dsp:sp>
    <dsp:sp modelId="{E8089ACF-F030-4D55-9B58-1FA997A93599}">
      <dsp:nvSpPr>
        <dsp:cNvPr id="0" name=""/>
        <dsp:cNvSpPr/>
      </dsp:nvSpPr>
      <dsp:spPr>
        <a:xfrm>
          <a:off x="268511" y="3716477"/>
          <a:ext cx="1356333" cy="1195377"/>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1E64B-A940-4B2E-AC99-C59EEA0757C9}">
      <dsp:nvSpPr>
        <dsp:cNvPr id="0" name=""/>
        <dsp:cNvSpPr/>
      </dsp:nvSpPr>
      <dsp:spPr>
        <a:xfrm>
          <a:off x="4238461" y="1424132"/>
          <a:ext cx="3068942" cy="1065159"/>
        </a:xfrm>
        <a:custGeom>
          <a:avLst/>
          <a:gdLst/>
          <a:ahLst/>
          <a:cxnLst/>
          <a:rect l="0" t="0" r="0" b="0"/>
          <a:pathLst>
            <a:path>
              <a:moveTo>
                <a:pt x="0" y="0"/>
              </a:moveTo>
              <a:lnTo>
                <a:pt x="0" y="833224"/>
              </a:lnTo>
              <a:lnTo>
                <a:pt x="3068942" y="833224"/>
              </a:lnTo>
              <a:lnTo>
                <a:pt x="3068942" y="1065159"/>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2B5EB9-4BA2-4D4B-95FE-EF9F3027FAD8}">
      <dsp:nvSpPr>
        <dsp:cNvPr id="0" name=""/>
        <dsp:cNvSpPr/>
      </dsp:nvSpPr>
      <dsp:spPr>
        <a:xfrm>
          <a:off x="4192741" y="1424132"/>
          <a:ext cx="91440" cy="1065159"/>
        </a:xfrm>
        <a:custGeom>
          <a:avLst/>
          <a:gdLst/>
          <a:ahLst/>
          <a:cxnLst/>
          <a:rect l="0" t="0" r="0" b="0"/>
          <a:pathLst>
            <a:path>
              <a:moveTo>
                <a:pt x="45720" y="0"/>
              </a:moveTo>
              <a:lnTo>
                <a:pt x="45720" y="833224"/>
              </a:lnTo>
              <a:lnTo>
                <a:pt x="128598" y="833224"/>
              </a:lnTo>
              <a:lnTo>
                <a:pt x="128598" y="1065159"/>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6B816D-AB96-43F6-A502-EBECC8FDA722}">
      <dsp:nvSpPr>
        <dsp:cNvPr id="0" name=""/>
        <dsp:cNvSpPr/>
      </dsp:nvSpPr>
      <dsp:spPr>
        <a:xfrm>
          <a:off x="1272775" y="1424132"/>
          <a:ext cx="2965686" cy="1065159"/>
        </a:xfrm>
        <a:custGeom>
          <a:avLst/>
          <a:gdLst/>
          <a:ahLst/>
          <a:cxnLst/>
          <a:rect l="0" t="0" r="0" b="0"/>
          <a:pathLst>
            <a:path>
              <a:moveTo>
                <a:pt x="2965686" y="0"/>
              </a:moveTo>
              <a:lnTo>
                <a:pt x="2965686" y="833224"/>
              </a:lnTo>
              <a:lnTo>
                <a:pt x="0" y="833224"/>
              </a:lnTo>
              <a:lnTo>
                <a:pt x="0" y="1065159"/>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B1BA25-CBB6-4FCD-B561-14B4207DB1C7}">
      <dsp:nvSpPr>
        <dsp:cNvPr id="0" name=""/>
        <dsp:cNvSpPr/>
      </dsp:nvSpPr>
      <dsp:spPr>
        <a:xfrm>
          <a:off x="1470428" y="319676"/>
          <a:ext cx="5536066" cy="1104456"/>
        </a:xfrm>
        <a:prstGeom prst="rect">
          <a:avLst/>
        </a:prstGeom>
        <a:solidFill>
          <a:schemeClr val="accent6">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Refining the Preprocessing Pipeline</a:t>
          </a:r>
          <a:endParaRPr lang="en-US" sz="2800" kern="1200" dirty="0"/>
        </a:p>
      </dsp:txBody>
      <dsp:txXfrm>
        <a:off x="1470428" y="319676"/>
        <a:ext cx="5536066" cy="1104456"/>
      </dsp:txXfrm>
    </dsp:sp>
    <dsp:sp modelId="{288AD247-C027-4A63-8163-8A4E293731F6}">
      <dsp:nvSpPr>
        <dsp:cNvPr id="0" name=""/>
        <dsp:cNvSpPr/>
      </dsp:nvSpPr>
      <dsp:spPr>
        <a:xfrm>
          <a:off x="0" y="2489292"/>
          <a:ext cx="2545551" cy="445548"/>
        </a:xfrm>
        <a:prstGeom prst="rect">
          <a:avLst/>
        </a:prstGeom>
        <a:solidFill>
          <a:schemeClr val="accent6">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 Resampling</a:t>
          </a:r>
          <a:endParaRPr lang="en-US" sz="1600" kern="1200" dirty="0"/>
        </a:p>
      </dsp:txBody>
      <dsp:txXfrm>
        <a:off x="0" y="2489292"/>
        <a:ext cx="2545551" cy="445548"/>
      </dsp:txXfrm>
    </dsp:sp>
    <dsp:sp modelId="{772E49E8-D4E0-4BA4-8E13-B8BE01201E9C}">
      <dsp:nvSpPr>
        <dsp:cNvPr id="0" name=""/>
        <dsp:cNvSpPr/>
      </dsp:nvSpPr>
      <dsp:spPr>
        <a:xfrm>
          <a:off x="2903604" y="2489292"/>
          <a:ext cx="2835471" cy="449756"/>
        </a:xfrm>
        <a:prstGeom prst="rect">
          <a:avLst/>
        </a:prstGeom>
        <a:solidFill>
          <a:schemeClr val="accent6">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 Noise Reduction and Normalization</a:t>
          </a:r>
          <a:endParaRPr lang="en-US" sz="1600" kern="1200" dirty="0"/>
        </a:p>
      </dsp:txBody>
      <dsp:txXfrm>
        <a:off x="2903604" y="2489292"/>
        <a:ext cx="2835471" cy="449756"/>
      </dsp:txXfrm>
    </dsp:sp>
    <dsp:sp modelId="{198D76EE-239E-4986-B6B7-18087E4650AF}">
      <dsp:nvSpPr>
        <dsp:cNvPr id="0" name=""/>
        <dsp:cNvSpPr/>
      </dsp:nvSpPr>
      <dsp:spPr>
        <a:xfrm>
          <a:off x="6202947" y="2489292"/>
          <a:ext cx="2208913" cy="516962"/>
        </a:xfrm>
        <a:prstGeom prst="rect">
          <a:avLst/>
        </a:prstGeom>
        <a:solidFill>
          <a:schemeClr val="accent6">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C. Mel-Spectrogram Computation</a:t>
          </a:r>
          <a:endParaRPr lang="en-US" sz="1600" kern="1200" dirty="0"/>
        </a:p>
      </dsp:txBody>
      <dsp:txXfrm>
        <a:off x="6202947" y="2489292"/>
        <a:ext cx="2208913" cy="5169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969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658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3408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207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117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86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269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D6CA6389-79E9-65B7-13BD-A09D087E6153}"/>
            </a:ext>
          </a:extLst>
        </p:cNvPr>
        <p:cNvGrpSpPr/>
        <p:nvPr/>
      </p:nvGrpSpPr>
      <p:grpSpPr>
        <a:xfrm>
          <a:off x="0" y="0"/>
          <a:ext cx="0" cy="0"/>
          <a:chOff x="0" y="0"/>
          <a:chExt cx="0" cy="0"/>
        </a:xfrm>
      </p:grpSpPr>
      <p:sp>
        <p:nvSpPr>
          <p:cNvPr id="132" name="Google Shape;132;g4dfce81f19_0_45:notes">
            <a:extLst>
              <a:ext uri="{FF2B5EF4-FFF2-40B4-BE49-F238E27FC236}">
                <a16:creationId xmlns:a16="http://schemas.microsoft.com/office/drawing/2014/main" id="{516FAD1A-037C-D3F8-AB19-5ED4A21DE9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fce81f19_0_45:notes">
            <a:extLst>
              <a:ext uri="{FF2B5EF4-FFF2-40B4-BE49-F238E27FC236}">
                <a16:creationId xmlns:a16="http://schemas.microsoft.com/office/drawing/2014/main" id="{B2B8A9F4-550B-A22F-A348-D051EB38D1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0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02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13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09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17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3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615c8c0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615c8c0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81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958e4b1c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958e4b1c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40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958e4b1c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958e4b1c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04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958e4b1c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958e4b1c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788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263B7CD4-B262-5686-59A8-F448CABBF141}"/>
            </a:ext>
          </a:extLst>
        </p:cNvPr>
        <p:cNvGrpSpPr/>
        <p:nvPr/>
      </p:nvGrpSpPr>
      <p:grpSpPr>
        <a:xfrm>
          <a:off x="0" y="0"/>
          <a:ext cx="0" cy="0"/>
          <a:chOff x="0" y="0"/>
          <a:chExt cx="0" cy="0"/>
        </a:xfrm>
      </p:grpSpPr>
      <p:sp>
        <p:nvSpPr>
          <p:cNvPr id="220" name="Google Shape;220;g54ff9c4cb4_3_5:notes">
            <a:extLst>
              <a:ext uri="{FF2B5EF4-FFF2-40B4-BE49-F238E27FC236}">
                <a16:creationId xmlns:a16="http://schemas.microsoft.com/office/drawing/2014/main" id="{B59ABBA5-2F0D-4A7D-BB5D-29F3D7FF5E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4ff9c4cb4_3_5:notes">
            <a:extLst>
              <a:ext uri="{FF2B5EF4-FFF2-40B4-BE49-F238E27FC236}">
                <a16:creationId xmlns:a16="http://schemas.microsoft.com/office/drawing/2014/main" id="{01B4B132-7A39-3A71-FAA7-A852701C1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349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1C162135-505B-5302-D563-4A5BF99F5D01}"/>
            </a:ext>
          </a:extLst>
        </p:cNvPr>
        <p:cNvGrpSpPr/>
        <p:nvPr/>
      </p:nvGrpSpPr>
      <p:grpSpPr>
        <a:xfrm>
          <a:off x="0" y="0"/>
          <a:ext cx="0" cy="0"/>
          <a:chOff x="0" y="0"/>
          <a:chExt cx="0" cy="0"/>
        </a:xfrm>
      </p:grpSpPr>
      <p:sp>
        <p:nvSpPr>
          <p:cNvPr id="226" name="Google Shape;226;g54dda1946d_6_332:notes">
            <a:extLst>
              <a:ext uri="{FF2B5EF4-FFF2-40B4-BE49-F238E27FC236}">
                <a16:creationId xmlns:a16="http://schemas.microsoft.com/office/drawing/2014/main" id="{DA1225F5-E364-D2CD-71E4-959001FFB2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dda1946d_6_332:notes">
            <a:extLst>
              <a:ext uri="{FF2B5EF4-FFF2-40B4-BE49-F238E27FC236}">
                <a16:creationId xmlns:a16="http://schemas.microsoft.com/office/drawing/2014/main" id="{01BD8033-B84B-DC3A-72E7-DCD96BEC1F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D9B27986-6B62-AA0D-9DB2-B7FD4A88F0CC}"/>
            </a:ext>
          </a:extLst>
        </p:cNvPr>
        <p:cNvGrpSpPr/>
        <p:nvPr/>
      </p:nvGrpSpPr>
      <p:grpSpPr>
        <a:xfrm>
          <a:off x="0" y="0"/>
          <a:ext cx="0" cy="0"/>
          <a:chOff x="0" y="0"/>
          <a:chExt cx="0" cy="0"/>
        </a:xfrm>
      </p:grpSpPr>
      <p:sp>
        <p:nvSpPr>
          <p:cNvPr id="220" name="Google Shape;220;g54ff9c4cb4_3_5:notes">
            <a:extLst>
              <a:ext uri="{FF2B5EF4-FFF2-40B4-BE49-F238E27FC236}">
                <a16:creationId xmlns:a16="http://schemas.microsoft.com/office/drawing/2014/main" id="{849A59BE-9C7B-FCF0-D356-B87829A120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4ff9c4cb4_3_5:notes">
            <a:extLst>
              <a:ext uri="{FF2B5EF4-FFF2-40B4-BE49-F238E27FC236}">
                <a16:creationId xmlns:a16="http://schemas.microsoft.com/office/drawing/2014/main" id="{BE6A301C-C8A2-740E-BB62-BB019625C5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450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51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26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742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548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07275"/>
            <a:ext cx="6011100" cy="1979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222025"/>
            <a:ext cx="2630100" cy="76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902825" y="3636448"/>
            <a:ext cx="16739275" cy="1688603"/>
            <a:chOff x="-3902825" y="3636448"/>
            <a:chExt cx="16739275" cy="1688603"/>
          </a:xfrm>
        </p:grpSpPr>
        <p:pic>
          <p:nvPicPr>
            <p:cNvPr id="12" name="Google Shape;12;p2"/>
            <p:cNvPicPr preferRelativeResize="0"/>
            <p:nvPr/>
          </p:nvPicPr>
          <p:blipFill>
            <a:blip r:embed="rId2">
              <a:alphaModFix/>
            </a:blip>
            <a:stretch>
              <a:fillRect/>
            </a:stretch>
          </p:blipFill>
          <p:spPr>
            <a:xfrm>
              <a:off x="2057400" y="3636448"/>
              <a:ext cx="5242025" cy="1688603"/>
            </a:xfrm>
            <a:prstGeom prst="rect">
              <a:avLst/>
            </a:prstGeom>
            <a:noFill/>
            <a:ln>
              <a:noFill/>
            </a:ln>
          </p:spPr>
        </p:pic>
        <p:pic>
          <p:nvPicPr>
            <p:cNvPr id="13" name="Google Shape;13;p2"/>
            <p:cNvPicPr preferRelativeResize="0"/>
            <p:nvPr/>
          </p:nvPicPr>
          <p:blipFill>
            <a:blip r:embed="rId2">
              <a:alphaModFix/>
            </a:blip>
            <a:stretch>
              <a:fillRect/>
            </a:stretch>
          </p:blipFill>
          <p:spPr>
            <a:xfrm>
              <a:off x="7594425" y="3636448"/>
              <a:ext cx="5242025" cy="1688603"/>
            </a:xfrm>
            <a:prstGeom prst="rect">
              <a:avLst/>
            </a:prstGeom>
            <a:noFill/>
            <a:ln>
              <a:noFill/>
            </a:ln>
          </p:spPr>
        </p:pic>
        <p:pic>
          <p:nvPicPr>
            <p:cNvPr id="14" name="Google Shape;14;p2"/>
            <p:cNvPicPr preferRelativeResize="0"/>
            <p:nvPr/>
          </p:nvPicPr>
          <p:blipFill>
            <a:blip r:embed="rId2">
              <a:alphaModFix/>
            </a:blip>
            <a:stretch>
              <a:fillRect/>
            </a:stretch>
          </p:blipFill>
          <p:spPr>
            <a:xfrm flipH="1">
              <a:off x="-3902825" y="3636448"/>
              <a:ext cx="5242025" cy="1688603"/>
            </a:xfrm>
            <a:prstGeom prst="rect">
              <a:avLst/>
            </a:prstGeom>
            <a:noFill/>
            <a:ln>
              <a:noFill/>
            </a:ln>
          </p:spPr>
        </p:pic>
      </p:grpSp>
      <p:pic>
        <p:nvPicPr>
          <p:cNvPr id="15" name="Google Shape;15;p2"/>
          <p:cNvPicPr preferRelativeResize="0"/>
          <p:nvPr/>
        </p:nvPicPr>
        <p:blipFill rotWithShape="1">
          <a:blip r:embed="rId3">
            <a:alphaModFix/>
          </a:blip>
          <a:srcRect l="119" r="129"/>
          <a:stretch/>
        </p:blipFill>
        <p:spPr>
          <a:xfrm rot="600026">
            <a:off x="2805550" y="-946970"/>
            <a:ext cx="8839195" cy="22109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9" name="Google Shape;99;p18"/>
          <p:cNvPicPr preferRelativeResize="0"/>
          <p:nvPr/>
        </p:nvPicPr>
        <p:blipFill>
          <a:blip r:embed="rId2">
            <a:alphaModFix/>
          </a:blip>
          <a:stretch>
            <a:fillRect/>
          </a:stretch>
        </p:blipFill>
        <p:spPr>
          <a:xfrm rot="5400000" flipH="1">
            <a:off x="-2781725" y="2336143"/>
            <a:ext cx="6034658" cy="4712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2" name="Google Shape;102;p19"/>
          <p:cNvPicPr preferRelativeResize="0"/>
          <p:nvPr/>
        </p:nvPicPr>
        <p:blipFill rotWithShape="1">
          <a:blip r:embed="rId2">
            <a:alphaModFix/>
          </a:blip>
          <a:srcRect l="119" r="129"/>
          <a:stretch/>
        </p:blipFill>
        <p:spPr>
          <a:xfrm rot="-5400000" flipH="1">
            <a:off x="5116623" y="199395"/>
            <a:ext cx="8839199" cy="2210907"/>
          </a:xfrm>
          <a:prstGeom prst="rect">
            <a:avLst/>
          </a:prstGeom>
          <a:noFill/>
          <a:ln>
            <a:noFill/>
          </a:ln>
        </p:spPr>
      </p:pic>
      <p:pic>
        <p:nvPicPr>
          <p:cNvPr id="103" name="Google Shape;103;p19"/>
          <p:cNvPicPr preferRelativeResize="0"/>
          <p:nvPr/>
        </p:nvPicPr>
        <p:blipFill>
          <a:blip r:embed="rId3">
            <a:alphaModFix/>
          </a:blip>
          <a:stretch>
            <a:fillRect/>
          </a:stretch>
        </p:blipFill>
        <p:spPr>
          <a:xfrm>
            <a:off x="107933" y="4725025"/>
            <a:ext cx="9042949" cy="401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6" name="Google Shape;106;p20"/>
          <p:cNvPicPr preferRelativeResize="0"/>
          <p:nvPr/>
        </p:nvPicPr>
        <p:blipFill>
          <a:blip r:embed="rId2">
            <a:alphaModFix/>
          </a:blip>
          <a:stretch>
            <a:fillRect/>
          </a:stretch>
        </p:blipFill>
        <p:spPr>
          <a:xfrm>
            <a:off x="-184000" y="4247475"/>
            <a:ext cx="9358799" cy="143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l="119" r="129"/>
          <a:stretch/>
        </p:blipFill>
        <p:spPr>
          <a:xfrm rot="600026">
            <a:off x="2805550" y="-946970"/>
            <a:ext cx="8839195" cy="2210906"/>
          </a:xfrm>
          <a:prstGeom prst="rect">
            <a:avLst/>
          </a:prstGeom>
          <a:noFill/>
          <a:ln>
            <a:noFill/>
          </a:ln>
        </p:spPr>
      </p:pic>
      <p:pic>
        <p:nvPicPr>
          <p:cNvPr id="121" name="Google Shape;121;p24"/>
          <p:cNvPicPr preferRelativeResize="0"/>
          <p:nvPr/>
        </p:nvPicPr>
        <p:blipFill rotWithShape="1">
          <a:blip r:embed="rId2">
            <a:alphaModFix/>
          </a:blip>
          <a:srcRect l="119" r="129"/>
          <a:stretch/>
        </p:blipFill>
        <p:spPr>
          <a:xfrm rot="600026">
            <a:off x="-987250" y="4326505"/>
            <a:ext cx="8839195" cy="221090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122"/>
        <p:cNvGrpSpPr/>
        <p:nvPr/>
      </p:nvGrpSpPr>
      <p:grpSpPr>
        <a:xfrm>
          <a:off x="0" y="0"/>
          <a:ext cx="0" cy="0"/>
          <a:chOff x="0" y="0"/>
          <a:chExt cx="0" cy="0"/>
        </a:xfrm>
      </p:grpSpPr>
      <p:pic>
        <p:nvPicPr>
          <p:cNvPr id="123" name="Google Shape;123;p25"/>
          <p:cNvPicPr preferRelativeResize="0"/>
          <p:nvPr/>
        </p:nvPicPr>
        <p:blipFill>
          <a:blip r:embed="rId2">
            <a:alphaModFix/>
          </a:blip>
          <a:stretch>
            <a:fillRect/>
          </a:stretch>
        </p:blipFill>
        <p:spPr>
          <a:xfrm rot="10800000">
            <a:off x="-1537250" y="-184837"/>
            <a:ext cx="5242025" cy="1688603"/>
          </a:xfrm>
          <a:prstGeom prst="rect">
            <a:avLst/>
          </a:prstGeom>
          <a:noFill/>
          <a:ln>
            <a:noFill/>
          </a:ln>
        </p:spPr>
      </p:pic>
      <p:pic>
        <p:nvPicPr>
          <p:cNvPr id="124" name="Google Shape;124;p25"/>
          <p:cNvPicPr preferRelativeResize="0"/>
          <p:nvPr/>
        </p:nvPicPr>
        <p:blipFill rotWithShape="1">
          <a:blip r:embed="rId3">
            <a:alphaModFix/>
          </a:blip>
          <a:srcRect l="119" r="129"/>
          <a:stretch/>
        </p:blipFill>
        <p:spPr>
          <a:xfrm rot="-2" flipH="1">
            <a:off x="20351" y="4245370"/>
            <a:ext cx="8839199" cy="221090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2" name="Google Shape;112;p22"/>
          <p:cNvPicPr preferRelativeResize="0"/>
          <p:nvPr/>
        </p:nvPicPr>
        <p:blipFill>
          <a:blip r:embed="rId2">
            <a:alphaModFix/>
          </a:blip>
          <a:stretch>
            <a:fillRect/>
          </a:stretch>
        </p:blipFill>
        <p:spPr>
          <a:xfrm rot="10800000" flipH="1">
            <a:off x="107933" y="0"/>
            <a:ext cx="9042949" cy="401800"/>
          </a:xfrm>
          <a:prstGeom prst="rect">
            <a:avLst/>
          </a:prstGeom>
          <a:noFill/>
          <a:ln>
            <a:noFill/>
          </a:ln>
        </p:spPr>
      </p:pic>
    </p:spTree>
    <p:extLst>
      <p:ext uri="{BB962C8B-B14F-4D97-AF65-F5344CB8AC3E}">
        <p14:creationId xmlns:p14="http://schemas.microsoft.com/office/powerpoint/2010/main" val="2462906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9" name="Google Shape;109;p21"/>
          <p:cNvPicPr preferRelativeResize="0"/>
          <p:nvPr/>
        </p:nvPicPr>
        <p:blipFill>
          <a:blip r:embed="rId2">
            <a:alphaModFix/>
          </a:blip>
          <a:stretch>
            <a:fillRect/>
          </a:stretch>
        </p:blipFill>
        <p:spPr>
          <a:xfrm rot="5148313">
            <a:off x="-4171950" y="2552699"/>
            <a:ext cx="8839195" cy="1351356"/>
          </a:xfrm>
          <a:prstGeom prst="rect">
            <a:avLst/>
          </a:prstGeom>
          <a:noFill/>
          <a:ln>
            <a:noFill/>
          </a:ln>
        </p:spPr>
      </p:pic>
    </p:spTree>
    <p:extLst>
      <p:ext uri="{BB962C8B-B14F-4D97-AF65-F5344CB8AC3E}">
        <p14:creationId xmlns:p14="http://schemas.microsoft.com/office/powerpoint/2010/main" val="4133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10/23/2024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1816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a:off x="4598072" y="2749726"/>
            <a:ext cx="29481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2"/>
          </p:nvPr>
        </p:nvSpPr>
        <p:spPr>
          <a:xfrm>
            <a:off x="720000" y="2749726"/>
            <a:ext cx="29481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3"/>
          </p:nvPr>
        </p:nvSpPr>
        <p:spPr>
          <a:xfrm>
            <a:off x="4598070" y="2292525"/>
            <a:ext cx="29481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720000" y="2292525"/>
            <a:ext cx="29481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35" name="Google Shape;35;p5"/>
          <p:cNvPicPr preferRelativeResize="0"/>
          <p:nvPr/>
        </p:nvPicPr>
        <p:blipFill>
          <a:blip r:embed="rId2">
            <a:alphaModFix/>
          </a:blip>
          <a:stretch>
            <a:fillRect/>
          </a:stretch>
        </p:blipFill>
        <p:spPr>
          <a:xfrm>
            <a:off x="-191175" y="3961425"/>
            <a:ext cx="9526349" cy="1351350"/>
          </a:xfrm>
          <a:prstGeom prst="rect">
            <a:avLst/>
          </a:prstGeom>
          <a:noFill/>
          <a:ln>
            <a:noFill/>
          </a:ln>
        </p:spPr>
      </p:pic>
    </p:spTree>
    <p:extLst>
      <p:ext uri="{BB962C8B-B14F-4D97-AF65-F5344CB8AC3E}">
        <p14:creationId xmlns:p14="http://schemas.microsoft.com/office/powerpoint/2010/main" val="143668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3056869"/>
            <a:ext cx="4977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20001" y="1666794"/>
            <a:ext cx="1231500" cy="1150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720000" y="3898680"/>
            <a:ext cx="4977900" cy="7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 name="Google Shape;20;p3"/>
          <p:cNvGrpSpPr/>
          <p:nvPr/>
        </p:nvGrpSpPr>
        <p:grpSpPr>
          <a:xfrm>
            <a:off x="-3236750" y="-393352"/>
            <a:ext cx="15830325" cy="1688603"/>
            <a:chOff x="-3236750" y="-393352"/>
            <a:chExt cx="15830325" cy="1688603"/>
          </a:xfrm>
        </p:grpSpPr>
        <p:pic>
          <p:nvPicPr>
            <p:cNvPr id="21" name="Google Shape;21;p3"/>
            <p:cNvPicPr preferRelativeResize="0"/>
            <p:nvPr/>
          </p:nvPicPr>
          <p:blipFill>
            <a:blip r:embed="rId2">
              <a:alphaModFix/>
            </a:blip>
            <a:stretch>
              <a:fillRect/>
            </a:stretch>
          </p:blipFill>
          <p:spPr>
            <a:xfrm rot="10800000" flipH="1">
              <a:off x="2057400" y="-393352"/>
              <a:ext cx="5242025" cy="1688603"/>
            </a:xfrm>
            <a:prstGeom prst="rect">
              <a:avLst/>
            </a:prstGeom>
            <a:noFill/>
            <a:ln>
              <a:noFill/>
            </a:ln>
          </p:spPr>
        </p:pic>
        <p:pic>
          <p:nvPicPr>
            <p:cNvPr id="22" name="Google Shape;22;p3"/>
            <p:cNvPicPr preferRelativeResize="0"/>
            <p:nvPr/>
          </p:nvPicPr>
          <p:blipFill>
            <a:blip r:embed="rId2">
              <a:alphaModFix/>
            </a:blip>
            <a:stretch>
              <a:fillRect/>
            </a:stretch>
          </p:blipFill>
          <p:spPr>
            <a:xfrm rot="10800000" flipH="1">
              <a:off x="7351550" y="-393352"/>
              <a:ext cx="5242025" cy="1688603"/>
            </a:xfrm>
            <a:prstGeom prst="rect">
              <a:avLst/>
            </a:prstGeom>
            <a:noFill/>
            <a:ln>
              <a:noFill/>
            </a:ln>
          </p:spPr>
        </p:pic>
        <p:pic>
          <p:nvPicPr>
            <p:cNvPr id="23" name="Google Shape;23;p3"/>
            <p:cNvPicPr preferRelativeResize="0"/>
            <p:nvPr/>
          </p:nvPicPr>
          <p:blipFill>
            <a:blip r:embed="rId2">
              <a:alphaModFix/>
            </a:blip>
            <a:stretch>
              <a:fillRect/>
            </a:stretch>
          </p:blipFill>
          <p:spPr>
            <a:xfrm rot="10800000" flipH="1">
              <a:off x="-3236750" y="-393352"/>
              <a:ext cx="5242025" cy="1688603"/>
            </a:xfrm>
            <a:prstGeom prst="rect">
              <a:avLst/>
            </a:prstGeom>
            <a:noFill/>
            <a:ln>
              <a:noFill/>
            </a:ln>
          </p:spPr>
        </p:pic>
      </p:grpSp>
      <p:pic>
        <p:nvPicPr>
          <p:cNvPr id="24" name="Google Shape;24;p3"/>
          <p:cNvPicPr preferRelativeResize="0"/>
          <p:nvPr/>
        </p:nvPicPr>
        <p:blipFill rotWithShape="1">
          <a:blip r:embed="rId3">
            <a:alphaModFix/>
          </a:blip>
          <a:srcRect l="119" r="129"/>
          <a:stretch/>
        </p:blipFill>
        <p:spPr>
          <a:xfrm rot="-613956">
            <a:off x="3490850" y="3915470"/>
            <a:ext cx="8839199" cy="22109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143001"/>
            <a:ext cx="7704000" cy="1666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Font typeface="Nunito Light"/>
              <a:buChar char="●"/>
              <a:defRPr>
                <a:solidFill>
                  <a:srgbClr val="434343"/>
                </a:solidFill>
              </a:defRPr>
            </a:lvl1pPr>
            <a:lvl2pPr marL="914400" lvl="1" indent="-317500" rtl="0">
              <a:lnSpc>
                <a:spcPct val="115000"/>
              </a:lnSpc>
              <a:spcBef>
                <a:spcPts val="0"/>
              </a:spcBef>
              <a:spcAft>
                <a:spcPts val="0"/>
              </a:spcAft>
              <a:buClr>
                <a:schemeClr val="accent3"/>
              </a:buClr>
              <a:buSzPts val="1400"/>
              <a:buFont typeface="Nunito Light"/>
              <a:buChar char="○"/>
              <a:defRPr>
                <a:solidFill>
                  <a:srgbClr val="434343"/>
                </a:solidFill>
              </a:defRPr>
            </a:lvl2pPr>
            <a:lvl3pPr marL="1371600" lvl="2" indent="-317500" rtl="0">
              <a:lnSpc>
                <a:spcPct val="115000"/>
              </a:lnSpc>
              <a:spcBef>
                <a:spcPts val="1600"/>
              </a:spcBef>
              <a:spcAft>
                <a:spcPts val="0"/>
              </a:spcAft>
              <a:buClr>
                <a:schemeClr val="accent3"/>
              </a:buClr>
              <a:buSzPts val="1400"/>
              <a:buFont typeface="Nunito Light"/>
              <a:buChar char="■"/>
              <a:defRPr>
                <a:solidFill>
                  <a:srgbClr val="434343"/>
                </a:solidFill>
              </a:defRPr>
            </a:lvl3pPr>
            <a:lvl4pPr marL="1828800" lvl="3" indent="-317500" rtl="0">
              <a:lnSpc>
                <a:spcPct val="115000"/>
              </a:lnSpc>
              <a:spcBef>
                <a:spcPts val="1600"/>
              </a:spcBef>
              <a:spcAft>
                <a:spcPts val="0"/>
              </a:spcAft>
              <a:buClr>
                <a:schemeClr val="accent3"/>
              </a:buClr>
              <a:buSzPts val="1400"/>
              <a:buFont typeface="Nunito Light"/>
              <a:buChar char="●"/>
              <a:defRPr>
                <a:solidFill>
                  <a:srgbClr val="434343"/>
                </a:solidFill>
              </a:defRPr>
            </a:lvl4pPr>
            <a:lvl5pPr marL="2286000" lvl="4" indent="-317500" rtl="0">
              <a:lnSpc>
                <a:spcPct val="115000"/>
              </a:lnSpc>
              <a:spcBef>
                <a:spcPts val="1600"/>
              </a:spcBef>
              <a:spcAft>
                <a:spcPts val="0"/>
              </a:spcAft>
              <a:buClr>
                <a:schemeClr val="accent3"/>
              </a:buClr>
              <a:buSzPts val="1400"/>
              <a:buFont typeface="Nunito Light"/>
              <a:buChar char="○"/>
              <a:defRPr>
                <a:solidFill>
                  <a:srgbClr val="434343"/>
                </a:solidFill>
              </a:defRPr>
            </a:lvl5pPr>
            <a:lvl6pPr marL="2743200" lvl="5" indent="-317500" rtl="0">
              <a:lnSpc>
                <a:spcPct val="115000"/>
              </a:lnSpc>
              <a:spcBef>
                <a:spcPts val="1600"/>
              </a:spcBef>
              <a:spcAft>
                <a:spcPts val="0"/>
              </a:spcAft>
              <a:buClr>
                <a:schemeClr val="accent3"/>
              </a:buClr>
              <a:buSzPts val="1400"/>
              <a:buFont typeface="Nunito Light"/>
              <a:buChar char="■"/>
              <a:defRPr>
                <a:solidFill>
                  <a:srgbClr val="434343"/>
                </a:solidFill>
              </a:defRPr>
            </a:lvl6pPr>
            <a:lvl7pPr marL="3200400" lvl="6" indent="-317500" rtl="0">
              <a:lnSpc>
                <a:spcPct val="115000"/>
              </a:lnSpc>
              <a:spcBef>
                <a:spcPts val="1600"/>
              </a:spcBef>
              <a:spcAft>
                <a:spcPts val="0"/>
              </a:spcAft>
              <a:buClr>
                <a:schemeClr val="accent3"/>
              </a:buClr>
              <a:buSzPts val="1400"/>
              <a:buFont typeface="Nunito Light"/>
              <a:buChar char="●"/>
              <a:defRPr>
                <a:solidFill>
                  <a:srgbClr val="434343"/>
                </a:solidFill>
              </a:defRPr>
            </a:lvl7pPr>
            <a:lvl8pPr marL="3657600" lvl="7" indent="-317500" rtl="0">
              <a:lnSpc>
                <a:spcPct val="115000"/>
              </a:lnSpc>
              <a:spcBef>
                <a:spcPts val="1600"/>
              </a:spcBef>
              <a:spcAft>
                <a:spcPts val="0"/>
              </a:spcAft>
              <a:buClr>
                <a:schemeClr val="accent3"/>
              </a:buClr>
              <a:buSzPts val="1400"/>
              <a:buFont typeface="Nunito Light"/>
              <a:buChar char="○"/>
              <a:defRPr>
                <a:solidFill>
                  <a:srgbClr val="434343"/>
                </a:solidFill>
              </a:defRPr>
            </a:lvl8pPr>
            <a:lvl9pPr marL="4114800" lvl="8" indent="-317500" rtl="0">
              <a:lnSpc>
                <a:spcPct val="115000"/>
              </a:lnSpc>
              <a:spcBef>
                <a:spcPts val="1600"/>
              </a:spcBef>
              <a:spcAft>
                <a:spcPts val="1600"/>
              </a:spcAft>
              <a:buClr>
                <a:schemeClr val="accent3"/>
              </a:buClr>
              <a:buSzPts val="1400"/>
              <a:buFont typeface="Nunito Light"/>
              <a:buChar char="■"/>
              <a:defRPr>
                <a:solidFill>
                  <a:srgbClr val="434343"/>
                </a:solidFill>
              </a:defRPr>
            </a:lvl9pPr>
          </a:lstStyle>
          <a:p>
            <a:endParaRPr/>
          </a:p>
        </p:txBody>
      </p:sp>
      <p:pic>
        <p:nvPicPr>
          <p:cNvPr id="28" name="Google Shape;28;p4"/>
          <p:cNvPicPr preferRelativeResize="0"/>
          <p:nvPr/>
        </p:nvPicPr>
        <p:blipFill>
          <a:blip r:embed="rId2">
            <a:alphaModFix/>
          </a:blip>
          <a:stretch>
            <a:fillRect/>
          </a:stretch>
        </p:blipFill>
        <p:spPr>
          <a:xfrm rot="5400000" flipH="1">
            <a:off x="-4320567" y="1609725"/>
            <a:ext cx="9042949" cy="401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009200" y="775638"/>
            <a:ext cx="3562800" cy="124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1009200" y="2023950"/>
            <a:ext cx="3562800" cy="234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400"/>
              <a:buFont typeface="Nunito Light"/>
              <a:buChar char="○"/>
              <a:defRPr/>
            </a:lvl2pPr>
            <a:lvl3pPr lvl="2" algn="ctr" rtl="0">
              <a:lnSpc>
                <a:spcPct val="100000"/>
              </a:lnSpc>
              <a:spcBef>
                <a:spcPts val="0"/>
              </a:spcBef>
              <a:spcAft>
                <a:spcPts val="0"/>
              </a:spcAft>
              <a:buClr>
                <a:srgbClr val="E76A28"/>
              </a:buClr>
              <a:buSzPts val="1400"/>
              <a:buFont typeface="Nunito Light"/>
              <a:buChar char="■"/>
              <a:defRPr/>
            </a:lvl3pPr>
            <a:lvl4pPr lvl="3" algn="ctr" rtl="0">
              <a:lnSpc>
                <a:spcPct val="100000"/>
              </a:lnSpc>
              <a:spcBef>
                <a:spcPts val="0"/>
              </a:spcBef>
              <a:spcAft>
                <a:spcPts val="0"/>
              </a:spcAft>
              <a:buClr>
                <a:srgbClr val="E76A28"/>
              </a:buClr>
              <a:buSzPts val="14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400"/>
              <a:buFont typeface="Nunito Light"/>
              <a:buChar char="●"/>
              <a:defRPr/>
            </a:lvl7pPr>
            <a:lvl8pPr lvl="7" algn="ctr" rtl="0">
              <a:lnSpc>
                <a:spcPct val="100000"/>
              </a:lnSpc>
              <a:spcBef>
                <a:spcPts val="0"/>
              </a:spcBef>
              <a:spcAft>
                <a:spcPts val="0"/>
              </a:spcAft>
              <a:buClr>
                <a:srgbClr val="999999"/>
              </a:buClr>
              <a:buSzPts val="14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pic>
        <p:nvPicPr>
          <p:cNvPr id="43" name="Google Shape;43;p7"/>
          <p:cNvPicPr preferRelativeResize="0"/>
          <p:nvPr/>
        </p:nvPicPr>
        <p:blipFill>
          <a:blip r:embed="rId2">
            <a:alphaModFix/>
          </a:blip>
          <a:stretch>
            <a:fillRect/>
          </a:stretch>
        </p:blipFill>
        <p:spPr>
          <a:xfrm rot="5400000">
            <a:off x="-2722675" y="2336137"/>
            <a:ext cx="5916550" cy="471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8"/>
          <p:cNvPicPr preferRelativeResize="0"/>
          <p:nvPr/>
        </p:nvPicPr>
        <p:blipFill rotWithShape="1">
          <a:blip r:embed="rId2">
            <a:alphaModFix/>
          </a:blip>
          <a:srcRect l="119" r="129"/>
          <a:stretch/>
        </p:blipFill>
        <p:spPr>
          <a:xfrm rot="2">
            <a:off x="631700" y="4190395"/>
            <a:ext cx="8839199" cy="2210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50" name="Google Shape;50;p9"/>
          <p:cNvPicPr preferRelativeResize="0"/>
          <p:nvPr/>
        </p:nvPicPr>
        <p:blipFill rotWithShape="1">
          <a:blip r:embed="rId2">
            <a:alphaModFix/>
          </a:blip>
          <a:srcRect l="119" r="129"/>
          <a:stretch/>
        </p:blipFill>
        <p:spPr>
          <a:xfrm rot="5400002">
            <a:off x="-4626775" y="1536170"/>
            <a:ext cx="8839199" cy="221090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7" name="Google Shape;57;p11"/>
          <p:cNvGrpSpPr/>
          <p:nvPr/>
        </p:nvGrpSpPr>
        <p:grpSpPr>
          <a:xfrm flipH="1">
            <a:off x="-3236750" y="-393352"/>
            <a:ext cx="15830325" cy="1688603"/>
            <a:chOff x="-3236750" y="-393352"/>
            <a:chExt cx="15830325" cy="1688603"/>
          </a:xfrm>
        </p:grpSpPr>
        <p:pic>
          <p:nvPicPr>
            <p:cNvPr id="58" name="Google Shape;58;p11"/>
            <p:cNvPicPr preferRelativeResize="0"/>
            <p:nvPr/>
          </p:nvPicPr>
          <p:blipFill>
            <a:blip r:embed="rId2">
              <a:alphaModFix/>
            </a:blip>
            <a:stretch>
              <a:fillRect/>
            </a:stretch>
          </p:blipFill>
          <p:spPr>
            <a:xfrm rot="10800000" flipH="1">
              <a:off x="2057400" y="-393352"/>
              <a:ext cx="5242025" cy="1688603"/>
            </a:xfrm>
            <a:prstGeom prst="rect">
              <a:avLst/>
            </a:prstGeom>
            <a:noFill/>
            <a:ln>
              <a:noFill/>
            </a:ln>
          </p:spPr>
        </p:pic>
        <p:pic>
          <p:nvPicPr>
            <p:cNvPr id="59" name="Google Shape;59;p11"/>
            <p:cNvPicPr preferRelativeResize="0"/>
            <p:nvPr/>
          </p:nvPicPr>
          <p:blipFill>
            <a:blip r:embed="rId2">
              <a:alphaModFix/>
            </a:blip>
            <a:stretch>
              <a:fillRect/>
            </a:stretch>
          </p:blipFill>
          <p:spPr>
            <a:xfrm rot="10800000" flipH="1">
              <a:off x="7351550" y="-393352"/>
              <a:ext cx="5242025" cy="1688603"/>
            </a:xfrm>
            <a:prstGeom prst="rect">
              <a:avLst/>
            </a:prstGeom>
            <a:noFill/>
            <a:ln>
              <a:noFill/>
            </a:ln>
          </p:spPr>
        </p:pic>
        <p:pic>
          <p:nvPicPr>
            <p:cNvPr id="60" name="Google Shape;60;p11"/>
            <p:cNvPicPr preferRelativeResize="0"/>
            <p:nvPr/>
          </p:nvPicPr>
          <p:blipFill>
            <a:blip r:embed="rId2">
              <a:alphaModFix/>
            </a:blip>
            <a:stretch>
              <a:fillRect/>
            </a:stretch>
          </p:blipFill>
          <p:spPr>
            <a:xfrm rot="10800000" flipH="1">
              <a:off x="-3236750" y="-393352"/>
              <a:ext cx="5242025" cy="1688603"/>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6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13"/>
          <p:cNvSpPr txBox="1">
            <a:spLocks noGrp="1"/>
          </p:cNvSpPr>
          <p:nvPr>
            <p:ph type="title" idx="2"/>
          </p:nvPr>
        </p:nvSpPr>
        <p:spPr>
          <a:xfrm>
            <a:off x="719975" y="2449950"/>
            <a:ext cx="25194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1"/>
          </p:nvPr>
        </p:nvSpPr>
        <p:spPr>
          <a:xfrm>
            <a:off x="719975" y="2977644"/>
            <a:ext cx="2519400" cy="142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6" name="Google Shape;66;p13"/>
          <p:cNvSpPr txBox="1">
            <a:spLocks noGrp="1"/>
          </p:cNvSpPr>
          <p:nvPr>
            <p:ph type="title" idx="3"/>
          </p:nvPr>
        </p:nvSpPr>
        <p:spPr>
          <a:xfrm>
            <a:off x="3315672" y="2449950"/>
            <a:ext cx="25194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3"/>
          <p:cNvSpPr txBox="1">
            <a:spLocks noGrp="1"/>
          </p:cNvSpPr>
          <p:nvPr>
            <p:ph type="subTitle" idx="4"/>
          </p:nvPr>
        </p:nvSpPr>
        <p:spPr>
          <a:xfrm>
            <a:off x="3315672" y="2977644"/>
            <a:ext cx="2519400" cy="142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8" name="Google Shape;68;p13"/>
          <p:cNvSpPr txBox="1">
            <a:spLocks noGrp="1"/>
          </p:cNvSpPr>
          <p:nvPr>
            <p:ph type="title" idx="5"/>
          </p:nvPr>
        </p:nvSpPr>
        <p:spPr>
          <a:xfrm>
            <a:off x="5911375" y="2449950"/>
            <a:ext cx="25194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 name="Google Shape;69;p13"/>
          <p:cNvSpPr txBox="1">
            <a:spLocks noGrp="1"/>
          </p:cNvSpPr>
          <p:nvPr>
            <p:ph type="subTitle" idx="6"/>
          </p:nvPr>
        </p:nvSpPr>
        <p:spPr>
          <a:xfrm>
            <a:off x="5911375" y="2977644"/>
            <a:ext cx="2519400" cy="142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70" name="Google Shape;70;p13"/>
          <p:cNvSpPr txBox="1">
            <a:spLocks noGrp="1"/>
          </p:cNvSpPr>
          <p:nvPr>
            <p:ph type="title" idx="7" hasCustomPrompt="1"/>
          </p:nvPr>
        </p:nvSpPr>
        <p:spPr>
          <a:xfrm>
            <a:off x="1612325" y="1663872"/>
            <a:ext cx="734700" cy="5487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8" hasCustomPrompt="1"/>
          </p:nvPr>
        </p:nvSpPr>
        <p:spPr>
          <a:xfrm>
            <a:off x="4208022" y="1663872"/>
            <a:ext cx="734700" cy="5487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9" hasCustomPrompt="1"/>
          </p:nvPr>
        </p:nvSpPr>
        <p:spPr>
          <a:xfrm>
            <a:off x="6803725" y="1663872"/>
            <a:ext cx="734700" cy="5487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73" name="Google Shape;73;p13"/>
          <p:cNvGrpSpPr/>
          <p:nvPr/>
        </p:nvGrpSpPr>
        <p:grpSpPr>
          <a:xfrm>
            <a:off x="-5533089" y="-2261270"/>
            <a:ext cx="17106312" cy="8894897"/>
            <a:chOff x="-5533089" y="-2261270"/>
            <a:chExt cx="17106312" cy="8894897"/>
          </a:xfrm>
        </p:grpSpPr>
        <p:pic>
          <p:nvPicPr>
            <p:cNvPr id="74" name="Google Shape;74;p13"/>
            <p:cNvPicPr preferRelativeResize="0"/>
            <p:nvPr/>
          </p:nvPicPr>
          <p:blipFill rotWithShape="1">
            <a:blip r:embed="rId2">
              <a:alphaModFix/>
            </a:blip>
            <a:srcRect l="119" r="129"/>
            <a:stretch/>
          </p:blipFill>
          <p:spPr>
            <a:xfrm rot="813286">
              <a:off x="2598037" y="-1256218"/>
              <a:ext cx="8839198" cy="2210907"/>
            </a:xfrm>
            <a:prstGeom prst="rect">
              <a:avLst/>
            </a:prstGeom>
            <a:noFill/>
            <a:ln>
              <a:noFill/>
            </a:ln>
          </p:spPr>
        </p:pic>
        <p:pic>
          <p:nvPicPr>
            <p:cNvPr id="75" name="Google Shape;75;p13"/>
            <p:cNvPicPr preferRelativeResize="0"/>
            <p:nvPr/>
          </p:nvPicPr>
          <p:blipFill rotWithShape="1">
            <a:blip r:embed="rId2">
              <a:alphaModFix/>
            </a:blip>
            <a:srcRect l="119" r="129"/>
            <a:stretch/>
          </p:blipFill>
          <p:spPr>
            <a:xfrm rot="813286">
              <a:off x="-5397101" y="3417670"/>
              <a:ext cx="8839198" cy="221090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7"/>
          <p:cNvSpPr txBox="1">
            <a:spLocks noGrp="1"/>
          </p:cNvSpPr>
          <p:nvPr>
            <p:ph type="subTitle" idx="1"/>
          </p:nvPr>
        </p:nvSpPr>
        <p:spPr>
          <a:xfrm>
            <a:off x="713226" y="2844500"/>
            <a:ext cx="7704000" cy="118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7"/>
          <p:cNvSpPr txBox="1">
            <a:spLocks noGrp="1"/>
          </p:cNvSpPr>
          <p:nvPr>
            <p:ph type="subTitle" idx="2"/>
          </p:nvPr>
        </p:nvSpPr>
        <p:spPr>
          <a:xfrm>
            <a:off x="713227" y="1412275"/>
            <a:ext cx="7704000" cy="118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4" name="Google Shape;94;p17"/>
          <p:cNvGrpSpPr/>
          <p:nvPr/>
        </p:nvGrpSpPr>
        <p:grpSpPr>
          <a:xfrm rot="10800000" flipH="1">
            <a:off x="-702862" y="3556848"/>
            <a:ext cx="10536175" cy="1688603"/>
            <a:chOff x="-3236750" y="-393352"/>
            <a:chExt cx="10536175" cy="1688603"/>
          </a:xfrm>
        </p:grpSpPr>
        <p:pic>
          <p:nvPicPr>
            <p:cNvPr id="95" name="Google Shape;95;p17"/>
            <p:cNvPicPr preferRelativeResize="0"/>
            <p:nvPr/>
          </p:nvPicPr>
          <p:blipFill>
            <a:blip r:embed="rId2">
              <a:alphaModFix/>
            </a:blip>
            <a:stretch>
              <a:fillRect/>
            </a:stretch>
          </p:blipFill>
          <p:spPr>
            <a:xfrm rot="10800000" flipH="1">
              <a:off x="2057400" y="-393352"/>
              <a:ext cx="5242025" cy="1688603"/>
            </a:xfrm>
            <a:prstGeom prst="rect">
              <a:avLst/>
            </a:prstGeom>
            <a:noFill/>
            <a:ln>
              <a:noFill/>
            </a:ln>
          </p:spPr>
        </p:pic>
        <p:pic>
          <p:nvPicPr>
            <p:cNvPr id="96" name="Google Shape;96;p17"/>
            <p:cNvPicPr preferRelativeResize="0"/>
            <p:nvPr/>
          </p:nvPicPr>
          <p:blipFill>
            <a:blip r:embed="rId2">
              <a:alphaModFix/>
            </a:blip>
            <a:stretch>
              <a:fillRect/>
            </a:stretch>
          </p:blipFill>
          <p:spPr>
            <a:xfrm rot="10800000">
              <a:off x="-3236750" y="-393352"/>
              <a:ext cx="5242025" cy="1688603"/>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9" r:id="rId8"/>
    <p:sldLayoutId id="2147483663" r:id="rId9"/>
    <p:sldLayoutId id="2147483664" r:id="rId10"/>
    <p:sldLayoutId id="2147483665" r:id="rId11"/>
    <p:sldLayoutId id="2147483666" r:id="rId12"/>
    <p:sldLayoutId id="2147483670" r:id="rId13"/>
    <p:sldLayoutId id="2147483671" r:id="rId14"/>
    <p:sldLayoutId id="2147483675" r:id="rId15"/>
    <p:sldLayoutId id="2147483676" r:id="rId16"/>
    <p:sldLayoutId id="2147483677" r:id="rId17"/>
    <p:sldLayoutId id="214748367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27.xml"/><Relationship Id="rId16" Type="http://schemas.openxmlformats.org/officeDocument/2006/relationships/diagramColors" Target="../diagrams/colors15.xml"/><Relationship Id="rId1" Type="http://schemas.openxmlformats.org/officeDocument/2006/relationships/slideLayout" Target="../slideLayouts/slideLayout16.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ctrTitle"/>
          </p:nvPr>
        </p:nvSpPr>
        <p:spPr>
          <a:xfrm>
            <a:off x="713225" y="1007275"/>
            <a:ext cx="6011100" cy="19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Real Time Speech To Text Translation</a:t>
            </a:r>
            <a:endParaRPr b="1" dirty="0"/>
          </a:p>
        </p:txBody>
      </p:sp>
      <p:sp>
        <p:nvSpPr>
          <p:cNvPr id="3" name="Subtitle 2">
            <a:extLst>
              <a:ext uri="{FF2B5EF4-FFF2-40B4-BE49-F238E27FC236}">
                <a16:creationId xmlns:a16="http://schemas.microsoft.com/office/drawing/2014/main" id="{C302ADC9-09DB-4F41-6F72-872A28009EB2}"/>
              </a:ext>
            </a:extLst>
          </p:cNvPr>
          <p:cNvSpPr>
            <a:spLocks noGrp="1"/>
          </p:cNvSpPr>
          <p:nvPr>
            <p:ph type="subTitle" idx="1"/>
          </p:nvPr>
        </p:nvSpPr>
        <p:spPr>
          <a:xfrm>
            <a:off x="713225" y="2718751"/>
            <a:ext cx="3553975" cy="762900"/>
          </a:xfrm>
        </p:spPr>
        <p:txBody>
          <a:bodyPr/>
          <a:lstStyle/>
          <a:p>
            <a:r>
              <a:rPr lang="en-US" sz="2800" dirty="0"/>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86CA602F-BC94-E242-4168-E65662DB0D6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7F1BE20-B5C8-AACE-2F46-AD4E0739739D}"/>
              </a:ext>
            </a:extLst>
          </p:cNvPr>
          <p:cNvSpPr txBox="1">
            <a:spLocks/>
          </p:cNvSpPr>
          <p:nvPr/>
        </p:nvSpPr>
        <p:spPr>
          <a:xfrm>
            <a:off x="537120" y="482910"/>
            <a:ext cx="7895679"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Space Grotesk"/>
              <a:buNone/>
              <a:defRPr sz="45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2pPr>
            <a:lvl3pPr marR="0" lvl="2"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3pPr>
            <a:lvl4pPr marR="0" lvl="3"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4pPr>
            <a:lvl5pPr marR="0" lvl="4"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5pPr>
            <a:lvl6pPr marR="0" lvl="5"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6pPr>
            <a:lvl7pPr marR="0" lvl="6"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7pPr>
            <a:lvl8pPr marR="0" lvl="7"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8pPr>
            <a:lvl9pPr marR="0" lvl="8"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9pPr>
          </a:lstStyle>
          <a:p>
            <a:pPr algn="just">
              <a:lnSpc>
                <a:spcPct val="107000"/>
              </a:lnSpc>
              <a:spcAft>
                <a:spcPts val="800"/>
              </a:spcAft>
            </a:pPr>
            <a:r>
              <a:rPr lang="en-US" sz="1600" b="1" dirty="0">
                <a:solidFill>
                  <a:schemeClr val="accent4">
                    <a:lumMod val="50000"/>
                  </a:schemeClr>
                </a:solidFill>
                <a:effectLst/>
                <a:latin typeface="+mj-lt"/>
                <a:ea typeface="Aptos" panose="020B0004020202020204" pitchFamily="34" charset="0"/>
              </a:rPr>
              <a:t>Summary of problems in the datasets we saw:</a:t>
            </a:r>
            <a:endParaRPr lang="en-US" sz="1600" b="1" kern="100" dirty="0">
              <a:solidFill>
                <a:schemeClr val="accent4">
                  <a:lumMod val="50000"/>
                </a:schemeClr>
              </a:solidFill>
              <a:latin typeface="+mj-lt"/>
              <a:ea typeface="Aptos" panose="020B00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FC1C4643-F1DD-BDD3-587C-D17A68DE8607}"/>
              </a:ext>
            </a:extLst>
          </p:cNvPr>
          <p:cNvSpPr txBox="1">
            <a:spLocks/>
          </p:cNvSpPr>
          <p:nvPr/>
        </p:nvSpPr>
        <p:spPr>
          <a:xfrm>
            <a:off x="537120" y="1208398"/>
            <a:ext cx="7781381" cy="3239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9pPr>
          </a:lstStyle>
          <a:p>
            <a:pPr marL="285750" indent="-285750" algn="just">
              <a:lnSpc>
                <a:spcPct val="107000"/>
              </a:lnSpc>
              <a:spcAft>
                <a:spcPts val="800"/>
              </a:spcAft>
              <a:buFont typeface="Arial" panose="020B0604020202020204" pitchFamily="34" charset="0"/>
              <a:buChar char="•"/>
            </a:pPr>
            <a:r>
              <a:rPr lang="en-US" sz="1400" dirty="0">
                <a:effectLst/>
                <a:latin typeface="+mj-lt"/>
                <a:ea typeface="Aptos" panose="020B0004020202020204" pitchFamily="34" charset="0"/>
              </a:rPr>
              <a:t>"Deep Voice - Deepfake Voice Recognition" dataset                  did not </a:t>
            </a:r>
            <a:r>
              <a:rPr lang="en-US" sz="1400" kern="100" dirty="0">
                <a:effectLst/>
                <a:latin typeface="+mj-lt"/>
                <a:ea typeface="Aptos" panose="020B0004020202020204" pitchFamily="34" charset="0"/>
                <a:cs typeface="Arial" panose="020B0604020202020204" pitchFamily="34" charset="0"/>
              </a:rPr>
              <a:t> contain natural speech audio nor multilingual transcripts to train both the speech recognition and machine translation models effectively.</a:t>
            </a:r>
          </a:p>
          <a:p>
            <a:pPr marL="285750" indent="-285750" algn="just">
              <a:lnSpc>
                <a:spcPct val="107000"/>
              </a:lnSpc>
              <a:spcAft>
                <a:spcPts val="800"/>
              </a:spcAft>
              <a:buFont typeface="Arial" panose="020B0604020202020204" pitchFamily="34" charset="0"/>
              <a:buChar char="•"/>
            </a:pPr>
            <a:r>
              <a:rPr lang="en-US" sz="1400" dirty="0">
                <a:effectLst/>
                <a:latin typeface="+mj-lt"/>
                <a:ea typeface="Aptos" panose="020B0004020202020204" pitchFamily="34" charset="0"/>
              </a:rPr>
              <a:t> "LJ Speech " dataset                  limited by its single speaker, lack of feature diversity, absence of multilingual and real-world audio conditions.</a:t>
            </a:r>
          </a:p>
          <a:p>
            <a:pPr marL="285750" indent="-285750" algn="just">
              <a:lnSpc>
                <a:spcPct val="107000"/>
              </a:lnSpc>
              <a:spcAft>
                <a:spcPts val="800"/>
              </a:spcAft>
              <a:buFont typeface="Arial" panose="020B0604020202020204" pitchFamily="34" charset="0"/>
              <a:buChar char="•"/>
            </a:pPr>
            <a:endParaRPr lang="en-US" sz="1400" kern="100" dirty="0">
              <a:latin typeface="+mj-lt"/>
              <a:ea typeface="Aptos" panose="020B000402020202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sz="1400" dirty="0">
                <a:effectLst/>
                <a:latin typeface="+mj-lt"/>
                <a:ea typeface="Aptos" panose="020B0004020202020204" pitchFamily="34" charset="0"/>
              </a:rPr>
              <a:t> "English-to-Arabic-translate" dataset                  </a:t>
            </a:r>
            <a:r>
              <a:rPr lang="en-US" sz="1400" kern="100" dirty="0">
                <a:effectLst/>
                <a:latin typeface="+mj-lt"/>
                <a:ea typeface="Aptos" panose="020B0004020202020204" pitchFamily="34" charset="0"/>
                <a:cs typeface="Arial" panose="020B0604020202020204" pitchFamily="34" charset="0"/>
              </a:rPr>
              <a:t>text-based and lacks the audio data and speech required for real-time speech recognition and translation project. </a:t>
            </a:r>
          </a:p>
          <a:p>
            <a:pPr marL="285750" indent="-285750" algn="just">
              <a:lnSpc>
                <a:spcPct val="107000"/>
              </a:lnSpc>
              <a:spcAft>
                <a:spcPts val="800"/>
              </a:spcAft>
              <a:buFont typeface="Arial" panose="020B0604020202020204" pitchFamily="34" charset="0"/>
              <a:buChar char="•"/>
            </a:pPr>
            <a:endParaRPr lang="en-US" sz="1400" kern="100" dirty="0">
              <a:effectLst/>
              <a:latin typeface="+mj-lt"/>
              <a:ea typeface="Aptos" panose="020B000402020202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endParaRPr lang="en-US" sz="1400" kern="100" dirty="0">
              <a:latin typeface="+mj-lt"/>
              <a:ea typeface="Aptos" panose="020B0004020202020204" pitchFamily="34" charset="0"/>
              <a:cs typeface="Arial" panose="020B0604020202020204" pitchFamily="34" charset="0"/>
            </a:endParaRPr>
          </a:p>
          <a:p>
            <a:pPr marL="0" indent="0" algn="just">
              <a:lnSpc>
                <a:spcPct val="107000"/>
              </a:lnSpc>
              <a:spcAft>
                <a:spcPts val="800"/>
              </a:spcAft>
            </a:pPr>
            <a:endParaRPr lang="en-US" sz="1400" kern="100" dirty="0">
              <a:effectLst/>
              <a:latin typeface="+mj-lt"/>
              <a:ea typeface="Aptos" panose="020B0004020202020204" pitchFamily="34" charset="0"/>
              <a:cs typeface="Arial" panose="020B0604020202020204" pitchFamily="34" charset="0"/>
            </a:endParaRPr>
          </a:p>
          <a:p>
            <a:pPr marL="285750" marR="0" indent="-285750" algn="just">
              <a:lnSpc>
                <a:spcPct val="107000"/>
              </a:lnSpc>
              <a:spcBef>
                <a:spcPts val="0"/>
              </a:spcBef>
              <a:spcAft>
                <a:spcPts val="800"/>
              </a:spcAft>
              <a:buFont typeface="Arial" panose="020B0604020202020204" pitchFamily="34" charset="0"/>
              <a:buChar char="•"/>
            </a:pPr>
            <a:endParaRPr lang="en-US" sz="1400" kern="100" dirty="0">
              <a:effectLst/>
              <a:latin typeface="+mj-lt"/>
              <a:ea typeface="Aptos" panose="020B00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091D3A63-DAD3-F3F1-664D-D1F8BCA89495}"/>
              </a:ext>
            </a:extLst>
          </p:cNvPr>
          <p:cNvCxnSpPr/>
          <p:nvPr/>
        </p:nvCxnSpPr>
        <p:spPr>
          <a:xfrm>
            <a:off x="5265420" y="1394460"/>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18BDB93-7F23-6E60-A6E2-9CD6AD2BC859}"/>
              </a:ext>
            </a:extLst>
          </p:cNvPr>
          <p:cNvCxnSpPr/>
          <p:nvPr/>
        </p:nvCxnSpPr>
        <p:spPr>
          <a:xfrm>
            <a:off x="2827020" y="2202180"/>
            <a:ext cx="8382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230CEBB8-60A0-B613-F207-380B1DF75018}"/>
              </a:ext>
            </a:extLst>
          </p:cNvPr>
          <p:cNvCxnSpPr/>
          <p:nvPr/>
        </p:nvCxnSpPr>
        <p:spPr>
          <a:xfrm>
            <a:off x="3968658" y="3078480"/>
            <a:ext cx="8382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29669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idx="2"/>
          </p:nvPr>
        </p:nvSpPr>
        <p:spPr>
          <a:xfrm>
            <a:off x="720000" y="1666794"/>
            <a:ext cx="3051900" cy="1150800"/>
          </a:xfrm>
        </p:spPr>
        <p:txBody>
          <a:bodyPr wrap="square" anchor="ctr">
            <a:normAutofit/>
          </a:bodyPr>
          <a:lstStyle/>
          <a:p>
            <a:pPr>
              <a:lnSpc>
                <a:spcPct val="90000"/>
              </a:lnSpc>
            </a:pPr>
            <a:r>
              <a:rPr lang="en-US" sz="1500" dirty="0"/>
              <a:t>Introduction to Common Voice Dataset</a:t>
            </a:r>
          </a:p>
        </p:txBody>
      </p:sp>
      <p:sp>
        <p:nvSpPr>
          <p:cNvPr id="3" name="Content Placeholder"/>
          <p:cNvSpPr>
            <a:spLocks noGrp="1"/>
          </p:cNvSpPr>
          <p:nvPr>
            <p:ph type="subTitle" idx="1"/>
          </p:nvPr>
        </p:nvSpPr>
        <p:spPr>
          <a:xfrm>
            <a:off x="720000" y="3489960"/>
            <a:ext cx="8092440" cy="1485900"/>
          </a:xfrm>
        </p:spPr>
        <p:txBody>
          <a:bodyPr wrap="square" anchor="t">
            <a:normAutofit/>
          </a:bodyPr>
          <a:lstStyle/>
          <a:p>
            <a:pPr lvl="0">
              <a:lnSpc>
                <a:spcPct val="90000"/>
              </a:lnSpc>
              <a:spcAft>
                <a:spcPts val="600"/>
              </a:spcAft>
            </a:pPr>
            <a:r>
              <a:rPr lang="en-US" sz="1500" dirty="0"/>
              <a:t>Common Voice is an open-source project that provides a crowd-sourced dataset of voice recordings in multiple languages to support the development of speech recognition technologies</a:t>
            </a:r>
          </a:p>
        </p:txBody>
      </p:sp>
    </p:spTree>
    <p:extLst>
      <p:ext uri="{BB962C8B-B14F-4D97-AF65-F5344CB8AC3E}">
        <p14:creationId xmlns:p14="http://schemas.microsoft.com/office/powerpoint/2010/main" val="128569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713225" y="445025"/>
            <a:ext cx="7717500" cy="572700"/>
          </a:xfrm>
        </p:spPr>
        <p:txBody>
          <a:bodyPr wrap="square" anchor="t">
            <a:normAutofit/>
          </a:bodyPr>
          <a:lstStyle/>
          <a:p>
            <a:pPr>
              <a:lnSpc>
                <a:spcPct val="90000"/>
              </a:lnSpc>
            </a:pPr>
            <a:r>
              <a:rPr lang="en-US" sz="2700" dirty="0"/>
              <a:t>Slide : Components of the Dataset</a:t>
            </a:r>
          </a:p>
        </p:txBody>
      </p:sp>
      <p:graphicFrame>
        <p:nvGraphicFramePr>
          <p:cNvPr id="6" name="Content Placeholder">
            <a:extLst>
              <a:ext uri="{FF2B5EF4-FFF2-40B4-BE49-F238E27FC236}">
                <a16:creationId xmlns:a16="http://schemas.microsoft.com/office/drawing/2014/main" id="{8AD53C98-DD4A-5711-9953-FF38A242F4AF}"/>
              </a:ext>
            </a:extLst>
          </p:cNvPr>
          <p:cNvGraphicFramePr>
            <a:graphicFrameLocks noGrp="1"/>
          </p:cNvGraphicFramePr>
          <p:nvPr>
            <p:ph idx="1"/>
          </p:nvPr>
        </p:nvGraphicFramePr>
        <p:xfrm>
          <a:off x="713225" y="1152475"/>
          <a:ext cx="77175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64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713225" y="445025"/>
            <a:ext cx="7717500" cy="572700"/>
          </a:xfrm>
        </p:spPr>
        <p:txBody>
          <a:bodyPr wrap="square" anchor="t">
            <a:normAutofit/>
          </a:bodyPr>
          <a:lstStyle/>
          <a:p>
            <a:pPr>
              <a:lnSpc>
                <a:spcPct val="90000"/>
              </a:lnSpc>
            </a:pPr>
            <a:r>
              <a:rPr lang="en-US" sz="1400"/>
              <a:t>Slide: </a:t>
            </a:r>
            <a:br>
              <a:rPr lang="en-US" sz="1400"/>
            </a:br>
            <a:r>
              <a:rPr lang="en-US" sz="1400"/>
              <a:t>Metadata in </a:t>
            </a:r>
            <a:r>
              <a:rPr lang="en-US" sz="1400" err="1"/>
              <a:t>train.tsv</a:t>
            </a:r>
            <a:endParaRPr lang="en-US" sz="1400"/>
          </a:p>
        </p:txBody>
      </p:sp>
      <p:graphicFrame>
        <p:nvGraphicFramePr>
          <p:cNvPr id="6" name="Content Placeholder">
            <a:extLst>
              <a:ext uri="{FF2B5EF4-FFF2-40B4-BE49-F238E27FC236}">
                <a16:creationId xmlns:a16="http://schemas.microsoft.com/office/drawing/2014/main" id="{B815861D-1685-4F55-8340-85C3714CC78A}"/>
              </a:ext>
            </a:extLst>
          </p:cNvPr>
          <p:cNvGraphicFramePr>
            <a:graphicFrameLocks noGrp="1"/>
          </p:cNvGraphicFramePr>
          <p:nvPr>
            <p:ph idx="1"/>
          </p:nvPr>
        </p:nvGraphicFramePr>
        <p:xfrm>
          <a:off x="713225" y="1152475"/>
          <a:ext cx="77175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6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1747770" y="1876530"/>
            <a:ext cx="5475990" cy="1579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t>
            </a:r>
            <a:r>
              <a:rPr lang="en" dirty="0"/>
              <a:t>reprocessing and feature extraction</a:t>
            </a:r>
            <a:endParaRPr dirty="0"/>
          </a:p>
        </p:txBody>
      </p:sp>
      <p:sp>
        <p:nvSpPr>
          <p:cNvPr id="166" name="Google Shape;166;p32"/>
          <p:cNvSpPr txBox="1">
            <a:spLocks noGrp="1"/>
          </p:cNvSpPr>
          <p:nvPr>
            <p:ph type="subTitle" idx="1"/>
          </p:nvPr>
        </p:nvSpPr>
        <p:spPr>
          <a:xfrm>
            <a:off x="720000" y="3898680"/>
            <a:ext cx="4977900" cy="7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3"/>
          <p:cNvSpPr txBox="1">
            <a:spLocks noGrp="1"/>
          </p:cNvSpPr>
          <p:nvPr>
            <p:ph type="subTitle" idx="1"/>
          </p:nvPr>
        </p:nvSpPr>
        <p:spPr>
          <a:xfrm>
            <a:off x="745288" y="0"/>
            <a:ext cx="4090624" cy="4921406"/>
          </a:xfrm>
          <a:prstGeom prst="rect">
            <a:avLst/>
          </a:prstGeom>
        </p:spPr>
        <p:txBody>
          <a:bodyPr spcFirstLastPara="1" wrap="square" lIns="91425" tIns="91425" rIns="91425" bIns="91425" anchor="t" anchorCtr="0">
            <a:noAutofit/>
          </a:bodyPr>
          <a:lstStyle/>
          <a:p>
            <a:pPr marL="0" marR="0" algn="ctr">
              <a:lnSpc>
                <a:spcPct val="200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ctr">
              <a:lnSpc>
                <a:spcPct val="200000"/>
              </a:lnSpc>
              <a:spcBef>
                <a:spcPts val="0"/>
              </a:spcBef>
              <a:spcAft>
                <a:spcPts val="6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to build a robust, real-time speech recognition and translation system. We realized that the success of our model would depend heavily on how well we processed the raw audio data before feeding it into a machine learning model.</a:t>
            </a:r>
          </a:p>
          <a:p>
            <a:pPr marL="0" marR="0" indent="0">
              <a:lnSpc>
                <a:spcPct val="107000"/>
              </a:lnSpc>
              <a:spcBef>
                <a:spcPts val="0"/>
              </a:spcBef>
              <a:spcAft>
                <a:spcPts val="6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173" name="Google Shape;173;p33"/>
          <p:cNvPicPr preferRelativeResize="0"/>
          <p:nvPr/>
        </p:nvPicPr>
        <p:blipFill rotWithShape="1">
          <a:blip r:embed="rId3">
            <a:alphaModFix/>
          </a:blip>
          <a:srcRect l="14465" r="35531"/>
          <a:stretch/>
        </p:blipFill>
        <p:spPr>
          <a:xfrm>
            <a:off x="5285225" y="0"/>
            <a:ext cx="3858775" cy="5143501"/>
          </a:xfrm>
          <a:prstGeom prst="rect">
            <a:avLst/>
          </a:prstGeom>
          <a:noFill/>
          <a:ln>
            <a:noFill/>
          </a:ln>
        </p:spPr>
      </p:pic>
      <p:sp>
        <p:nvSpPr>
          <p:cNvPr id="3" name="Title 2">
            <a:extLst>
              <a:ext uri="{FF2B5EF4-FFF2-40B4-BE49-F238E27FC236}">
                <a16:creationId xmlns:a16="http://schemas.microsoft.com/office/drawing/2014/main" id="{DD0635A5-0010-35A9-E1A4-6A823B800723}"/>
              </a:ext>
            </a:extLst>
          </p:cNvPr>
          <p:cNvSpPr>
            <a:spLocks noGrp="1"/>
          </p:cNvSpPr>
          <p:nvPr>
            <p:ph type="title"/>
          </p:nvPr>
        </p:nvSpPr>
        <p:spPr/>
        <p:txBody>
          <a:bodyPr/>
          <a:lstStyle/>
          <a:p>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2496519414"/>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4116682124"/>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1" y="146304"/>
            <a:ext cx="8464099" cy="1077218"/>
          </a:xfrm>
          <a:prstGeom prst="rect">
            <a:avLst/>
          </a:prstGeom>
          <a:noFill/>
        </p:spPr>
        <p:txBody>
          <a:bodyPr wrap="square" rtlCol="0">
            <a:spAutoFit/>
          </a:bodyPr>
          <a:lstStyle/>
          <a:p>
            <a:r>
              <a:rPr lang="en-US" sz="3200" b="1" kern="100" dirty="0">
                <a:effectLst/>
                <a:latin typeface="Aptos" panose="020B0004020202020204" pitchFamily="34" charset="0"/>
                <a:ea typeface="Aptos" panose="020B0004020202020204" pitchFamily="34" charset="0"/>
                <a:cs typeface="Arial" panose="020B0604020202020204" pitchFamily="34" charset="0"/>
              </a:rPr>
              <a:t>Feature Extraction Search: Mel-Spectrogram Discovery</a:t>
            </a:r>
            <a:endParaRPr lang="en-US" sz="3200" dirty="0"/>
          </a:p>
        </p:txBody>
      </p:sp>
      <p:pic>
        <p:nvPicPr>
          <p:cNvPr id="4" name="Picture 3" descr="A diagram of a group diagram&#10;&#10;Description automatically generated">
            <a:extLst>
              <a:ext uri="{FF2B5EF4-FFF2-40B4-BE49-F238E27FC236}">
                <a16:creationId xmlns:a16="http://schemas.microsoft.com/office/drawing/2014/main" id="{A90E876E-F167-88E9-EFF0-EC66A69618EE}"/>
              </a:ext>
            </a:extLst>
          </p:cNvPr>
          <p:cNvPicPr>
            <a:picLocks noChangeAspect="1"/>
          </p:cNvPicPr>
          <p:nvPr/>
        </p:nvPicPr>
        <p:blipFill>
          <a:blip r:embed="rId8"/>
          <a:stretch>
            <a:fillRect/>
          </a:stretch>
        </p:blipFill>
        <p:spPr>
          <a:xfrm>
            <a:off x="725350" y="1524000"/>
            <a:ext cx="8110077" cy="2933950"/>
          </a:xfrm>
          <a:prstGeom prst="rect">
            <a:avLst/>
          </a:prstGeom>
        </p:spPr>
      </p:pic>
    </p:spTree>
    <p:extLst>
      <p:ext uri="{BB962C8B-B14F-4D97-AF65-F5344CB8AC3E}">
        <p14:creationId xmlns:p14="http://schemas.microsoft.com/office/powerpoint/2010/main" val="131649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1945150169"/>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1" y="146304"/>
            <a:ext cx="8464099" cy="1077218"/>
          </a:xfrm>
          <a:prstGeom prst="rect">
            <a:avLst/>
          </a:prstGeom>
          <a:noFill/>
        </p:spPr>
        <p:txBody>
          <a:bodyPr wrap="square" rtlCol="0">
            <a:spAutoFit/>
          </a:bodyPr>
          <a:lstStyle/>
          <a:p>
            <a:r>
              <a:rPr lang="en-US" sz="3200" b="1" kern="100" dirty="0">
                <a:effectLst/>
                <a:latin typeface="Aptos" panose="020B0004020202020204" pitchFamily="34" charset="0"/>
                <a:ea typeface="Aptos" panose="020B0004020202020204" pitchFamily="34" charset="0"/>
                <a:cs typeface="Arial" panose="020B0604020202020204" pitchFamily="34" charset="0"/>
              </a:rPr>
              <a:t>Feature Extraction Search: Mel-Spectrogram Discovery</a:t>
            </a:r>
            <a:endParaRPr lang="en-US" sz="3200" dirty="0"/>
          </a:p>
        </p:txBody>
      </p:sp>
      <p:sp>
        <p:nvSpPr>
          <p:cNvPr id="3" name="TextBox 2">
            <a:extLst>
              <a:ext uri="{FF2B5EF4-FFF2-40B4-BE49-F238E27FC236}">
                <a16:creationId xmlns:a16="http://schemas.microsoft.com/office/drawing/2014/main" id="{E98629D7-4452-953A-ACD9-347EAD8D5DE3}"/>
              </a:ext>
            </a:extLst>
          </p:cNvPr>
          <p:cNvSpPr txBox="1"/>
          <p:nvPr/>
        </p:nvSpPr>
        <p:spPr>
          <a:xfrm>
            <a:off x="1011936" y="1548384"/>
            <a:ext cx="7799568" cy="3763466"/>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A. MFCC (Mel-Frequency Cepstral Coefficients)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R="0" lvl="0">
              <a:lnSpc>
                <a:spcPct val="107000"/>
              </a:lnSpc>
              <a:spcBef>
                <a:spcPts val="0"/>
              </a:spcBef>
              <a:spcAft>
                <a:spcPts val="800"/>
              </a:spcAft>
              <a:buSzPts val="1000"/>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they have limitations when it comes to real-time applications. The complexity of calculating MFCCs made them less suitable for low-latency scenarios, and they were not as adaptable to noisy environments.</a:t>
            </a:r>
          </a:p>
          <a:p>
            <a:pPr marR="0" lvl="0">
              <a:lnSpc>
                <a:spcPct val="107000"/>
              </a:lnSpc>
              <a:spcBef>
                <a:spcPts val="0"/>
              </a:spcBef>
              <a:spcAft>
                <a:spcPts val="800"/>
              </a:spcAft>
              <a:buSzPts val="1000"/>
              <a:tabLst>
                <a:tab pos="457200" algn="l"/>
              </a:tabLst>
            </a:pPr>
            <a:endParaRPr lang="en-US" sz="1800" kern="100" dirty="0">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b="1" kern="100" dirty="0">
                <a:latin typeface="Aptos" panose="020B0004020202020204" pitchFamily="34" charset="0"/>
                <a:cs typeface="Arial" panose="020B0604020202020204" pitchFamily="34" charset="0"/>
              </a:rPr>
              <a:t>B. STFT (Short-Time Fourier Transform)</a:t>
            </a:r>
          </a:p>
          <a:p>
            <a:pPr marL="347472" indent="-347472">
              <a:lnSpc>
                <a:spcPct val="107000"/>
              </a:lnSpc>
              <a:spcAft>
                <a:spcPts val="800"/>
              </a:spcAft>
              <a:buSzPts val="1000"/>
              <a:tabLst>
                <a:tab pos="457200" algn="l"/>
              </a:tabLst>
            </a:pPr>
            <a:r>
              <a:rPr lang="en-US" sz="1800" kern="100" dirty="0">
                <a:latin typeface="Aptos" panose="020B0004020202020204" pitchFamily="34" charset="0"/>
                <a:cs typeface="Arial" panose="020B0604020202020204" pitchFamily="34" charset="0"/>
              </a:rPr>
              <a:t>we found that the linear frequency scaling of STFT did not align with how humans perceive sound. Also, it resulted in a large amount of data, which could slow down the model in real-time applications.</a:t>
            </a:r>
          </a:p>
          <a:p>
            <a:pPr marR="0" lvl="0">
              <a:lnSpc>
                <a:spcPct val="107000"/>
              </a:lnSpc>
              <a:spcBef>
                <a:spcPts val="0"/>
              </a:spcBef>
              <a:spcAft>
                <a:spcPts val="800"/>
              </a:spcAft>
              <a:buSzPts val="1000"/>
              <a:tabLst>
                <a:tab pos="457200" algn="l"/>
              </a:tabLst>
            </a:pPr>
            <a:endParaRPr lang="en-US" sz="105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1491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1" y="146304"/>
            <a:ext cx="8464099" cy="1077218"/>
          </a:xfrm>
          <a:prstGeom prst="rect">
            <a:avLst/>
          </a:prstGeom>
          <a:noFill/>
        </p:spPr>
        <p:txBody>
          <a:bodyPr wrap="square" rtlCol="0">
            <a:spAutoFit/>
          </a:bodyPr>
          <a:lstStyle/>
          <a:p>
            <a:r>
              <a:rPr lang="en-US" sz="3200" b="1" kern="100" dirty="0">
                <a:effectLst/>
                <a:latin typeface="Aptos" panose="020B0004020202020204" pitchFamily="34" charset="0"/>
                <a:ea typeface="Aptos" panose="020B0004020202020204" pitchFamily="34" charset="0"/>
                <a:cs typeface="Arial" panose="020B0604020202020204" pitchFamily="34" charset="0"/>
              </a:rPr>
              <a:t>Feature Extraction Search: Mel-Spectrogram Discovery</a:t>
            </a:r>
            <a:endParaRPr lang="en-US" sz="3200" dirty="0"/>
          </a:p>
        </p:txBody>
      </p:sp>
      <p:sp>
        <p:nvSpPr>
          <p:cNvPr id="3" name="TextBox 2">
            <a:extLst>
              <a:ext uri="{FF2B5EF4-FFF2-40B4-BE49-F238E27FC236}">
                <a16:creationId xmlns:a16="http://schemas.microsoft.com/office/drawing/2014/main" id="{E98629D7-4452-953A-ACD9-347EAD8D5DE3}"/>
              </a:ext>
            </a:extLst>
          </p:cNvPr>
          <p:cNvSpPr txBox="1"/>
          <p:nvPr/>
        </p:nvSpPr>
        <p:spPr>
          <a:xfrm>
            <a:off x="703824" y="1136044"/>
            <a:ext cx="8440176" cy="3784369"/>
          </a:xfrm>
          <a:prstGeom prst="rect">
            <a:avLst/>
          </a:prstGeom>
          <a:noFill/>
        </p:spPr>
        <p:txBody>
          <a:bodyPr wrap="square" rtlCol="0">
            <a:spAutoFit/>
          </a:bodyPr>
          <a:lstStyle/>
          <a:p>
            <a:pPr marL="0" marR="0" algn="l" rtl="0">
              <a:lnSpc>
                <a:spcPct val="107000"/>
              </a:lnSpc>
              <a:spcBef>
                <a:spcPts val="0"/>
              </a:spcBef>
              <a:spcAft>
                <a:spcPts val="800"/>
              </a:spcAft>
            </a:pPr>
            <a:r>
              <a:rPr lang="en-US" sz="1800" b="1" i="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C. Mel-Spectrogram:</a:t>
            </a:r>
            <a:endParaRPr lang="en-US" sz="1800" dirty="0">
              <a:effectLst/>
            </a:endParaRPr>
          </a:p>
          <a:p>
            <a:pPr marL="347472" marR="0" indent="-347472" algn="l" rtl="0">
              <a:lnSpc>
                <a:spcPct val="107000"/>
              </a:lnSpc>
              <a:spcBef>
                <a:spcPts val="0"/>
              </a:spcBef>
              <a:spcAft>
                <a:spcPts val="800"/>
              </a:spcAft>
              <a:tabLst>
                <a:tab pos="457200" algn="l"/>
              </a:tabLst>
            </a:pPr>
            <a:r>
              <a:rPr lang="en-US" sz="1800" i="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Eventually, we discovered that the Mel-Spectrogram was the ideal method for feature extraction. Here's why:</a:t>
            </a:r>
            <a:endParaRPr lang="en-US" sz="1800" dirty="0">
              <a:effectLst/>
            </a:endParaRPr>
          </a:p>
          <a:p>
            <a:pPr marL="740664" marR="0" indent="-283464" algn="l" rtl="0">
              <a:lnSpc>
                <a:spcPct val="107000"/>
              </a:lnSpc>
              <a:spcBef>
                <a:spcPts val="0"/>
              </a:spcBef>
              <a:spcAft>
                <a:spcPts val="800"/>
              </a:spcAft>
              <a:tabLst>
                <a:tab pos="914400" algn="l"/>
              </a:tabLst>
            </a:pPr>
            <a:r>
              <a:rPr lang="en-US" sz="1800" b="1" i="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Mel Scaling: </a:t>
            </a:r>
            <a:r>
              <a:rPr lang="en-US" sz="1800" i="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The Mel scale more closely mimics how humans hear frequencies, focusing on the parts of speech that are most important.</a:t>
            </a:r>
            <a:endParaRPr lang="en-US" sz="1800" dirty="0">
              <a:effectLst/>
            </a:endParaRPr>
          </a:p>
          <a:p>
            <a:pPr marL="740664" marR="0" indent="-283464" algn="l" rtl="0">
              <a:lnSpc>
                <a:spcPct val="107000"/>
              </a:lnSpc>
              <a:spcBef>
                <a:spcPts val="0"/>
              </a:spcBef>
              <a:spcAft>
                <a:spcPts val="800"/>
              </a:spcAft>
              <a:tabLst>
                <a:tab pos="914400" algn="l"/>
              </a:tabLst>
            </a:pPr>
            <a:r>
              <a:rPr lang="en-US" sz="1800" b="1" i="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Low Dimensionality: </a:t>
            </a:r>
            <a:r>
              <a:rPr lang="en-US" sz="1800" i="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Compared to raw audio or STFT, Mel-Spectrograms offered a much more compact representation, allowing for faster computation.</a:t>
            </a:r>
            <a:endParaRPr lang="en-US" sz="1800" dirty="0">
              <a:effectLst/>
            </a:endParaRPr>
          </a:p>
          <a:p>
            <a:pPr marL="0" marR="0" algn="l" rtl="0">
              <a:lnSpc>
                <a:spcPct val="107000"/>
              </a:lnSpc>
              <a:spcBef>
                <a:spcPts val="0"/>
              </a:spcBef>
              <a:spcAft>
                <a:spcPts val="800"/>
              </a:spcAft>
            </a:pPr>
            <a:r>
              <a:rPr lang="en-US" sz="1800" b="1" i="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After testing Mel-Spectrogram on a small subset of audio samples, we saw a significant improvement in both speed and recognition accuracy</a:t>
            </a:r>
            <a:endParaRPr lang="en-US" sz="105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6668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4-10-22 at 3.16.12 AM">
            <a:hlinkClick r:id="" action="ppaction://media"/>
            <a:extLst>
              <a:ext uri="{FF2B5EF4-FFF2-40B4-BE49-F238E27FC236}">
                <a16:creationId xmlns:a16="http://schemas.microsoft.com/office/drawing/2014/main" id="{13C64D10-3B2F-FECA-2C4F-F5415BF02D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9144000" cy="5143501"/>
          </a:xfrm>
          <a:prstGeom prst="rect">
            <a:avLst/>
          </a:prstGeom>
        </p:spPr>
      </p:pic>
    </p:spTree>
    <p:extLst>
      <p:ext uri="{BB962C8B-B14F-4D97-AF65-F5344CB8AC3E}">
        <p14:creationId xmlns:p14="http://schemas.microsoft.com/office/powerpoint/2010/main" val="99911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2769012459"/>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A9B074CC-9F25-E524-2A47-78111E2832A8}"/>
              </a:ext>
            </a:extLst>
          </p:cNvPr>
          <p:cNvGraphicFramePr/>
          <p:nvPr>
            <p:extLst>
              <p:ext uri="{D42A27DB-BD31-4B8C-83A1-F6EECF244321}">
                <p14:modId xmlns:p14="http://schemas.microsoft.com/office/powerpoint/2010/main" val="1018523790"/>
              </p:ext>
            </p:extLst>
          </p:nvPr>
        </p:nvGraphicFramePr>
        <p:xfrm>
          <a:off x="583450" y="-42136"/>
          <a:ext cx="8525520" cy="49971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57F251B5-5E88-55C8-B519-5A3F522383FB}"/>
              </a:ext>
            </a:extLst>
          </p:cNvPr>
          <p:cNvSpPr txBox="1"/>
          <p:nvPr/>
        </p:nvSpPr>
        <p:spPr>
          <a:xfrm>
            <a:off x="583450" y="3056882"/>
            <a:ext cx="2915654" cy="1815882"/>
          </a:xfrm>
          <a:prstGeom prst="rect">
            <a:avLst/>
          </a:prstGeom>
          <a:noFill/>
        </p:spPr>
        <p:txBody>
          <a:bodyPr wrap="square" rtlCol="0">
            <a:spAutoFit/>
          </a:bodyPr>
          <a:lstStyle/>
          <a:p>
            <a:r>
              <a:rPr lang="en-US" b="1" dirty="0"/>
              <a:t>We resampled all audio to a common sample rate (e.g., 16 kHz) to ensure that every input to the model had a consistent format, which helped reduce unnecessary variability in the data.</a:t>
            </a:r>
          </a:p>
          <a:p>
            <a:endParaRPr lang="en-US" dirty="0"/>
          </a:p>
        </p:txBody>
      </p:sp>
      <p:sp>
        <p:nvSpPr>
          <p:cNvPr id="11" name="TextBox 10">
            <a:extLst>
              <a:ext uri="{FF2B5EF4-FFF2-40B4-BE49-F238E27FC236}">
                <a16:creationId xmlns:a16="http://schemas.microsoft.com/office/drawing/2014/main" id="{5830D567-E971-4A11-F99B-0AE3A9D38056}"/>
              </a:ext>
            </a:extLst>
          </p:cNvPr>
          <p:cNvSpPr txBox="1"/>
          <p:nvPr/>
        </p:nvSpPr>
        <p:spPr>
          <a:xfrm>
            <a:off x="3619478" y="3056882"/>
            <a:ext cx="2755392" cy="1815882"/>
          </a:xfrm>
          <a:prstGeom prst="rect">
            <a:avLst/>
          </a:prstGeom>
          <a:noFill/>
        </p:spPr>
        <p:txBody>
          <a:bodyPr wrap="square" rtlCol="0">
            <a:spAutoFit/>
          </a:bodyPr>
          <a:lstStyle/>
          <a:p>
            <a:r>
              <a:rPr lang="en-US" sz="1400" b="1" dirty="0"/>
              <a:t>Basic noise reduction was applied, and we normalized the audio to a standard amplitude range. This step ensured that the model didn’t have to deal with large variations in volume.</a:t>
            </a:r>
          </a:p>
          <a:p>
            <a:endParaRPr lang="en-US" dirty="0"/>
          </a:p>
        </p:txBody>
      </p:sp>
      <p:sp>
        <p:nvSpPr>
          <p:cNvPr id="12" name="TextBox 11">
            <a:extLst>
              <a:ext uri="{FF2B5EF4-FFF2-40B4-BE49-F238E27FC236}">
                <a16:creationId xmlns:a16="http://schemas.microsoft.com/office/drawing/2014/main" id="{B0DE1E2D-F4CA-8684-DF0B-A2AC72C15B27}"/>
              </a:ext>
            </a:extLst>
          </p:cNvPr>
          <p:cNvSpPr txBox="1"/>
          <p:nvPr/>
        </p:nvSpPr>
        <p:spPr>
          <a:xfrm>
            <a:off x="6374870" y="3010715"/>
            <a:ext cx="2915654" cy="1908215"/>
          </a:xfrm>
          <a:prstGeom prst="rect">
            <a:avLst/>
          </a:prstGeom>
          <a:noFill/>
        </p:spPr>
        <p:txBody>
          <a:bodyPr wrap="square" rtlCol="0">
            <a:spAutoFit/>
          </a:bodyPr>
          <a:lstStyle/>
          <a:p>
            <a:pPr>
              <a:buFont typeface="Arial" panose="020B0604020202020204" pitchFamily="34" charset="0"/>
              <a:buChar char="•"/>
            </a:pPr>
            <a:r>
              <a:rPr lang="en-US" sz="1400" b="1" dirty="0"/>
              <a:t>frame was transformed into a Mel-Spectrogram. The resulting Mel-Spectrogram was then passed to the model for processing With this pipeline, we achieved low-latency preprocessing, making it viable for real-time</a:t>
            </a:r>
            <a:r>
              <a:rPr lang="en-US" sz="2000" b="1" dirty="0"/>
              <a:t>.</a:t>
            </a:r>
          </a:p>
        </p:txBody>
      </p:sp>
    </p:spTree>
    <p:extLst>
      <p:ext uri="{BB962C8B-B14F-4D97-AF65-F5344CB8AC3E}">
        <p14:creationId xmlns:p14="http://schemas.microsoft.com/office/powerpoint/2010/main" val="328981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4029468395"/>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2" y="146305"/>
            <a:ext cx="8440176" cy="1323439"/>
          </a:xfrm>
          <a:prstGeom prst="rect">
            <a:avLst/>
          </a:prstGeom>
          <a:noFill/>
        </p:spPr>
        <p:txBody>
          <a:bodyPr wrap="square" rtlCol="0">
            <a:spAutoFit/>
          </a:bodyPr>
          <a:lstStyle/>
          <a:p>
            <a:pPr lvl="0"/>
            <a:r>
              <a:rPr lang="en-US" sz="4000" b="1" dirty="0"/>
              <a:t>B. Noise Reduction and Normalization</a:t>
            </a:r>
            <a:endParaRPr lang="en-US" sz="4000" dirty="0"/>
          </a:p>
        </p:txBody>
      </p:sp>
      <p:pic>
        <p:nvPicPr>
          <p:cNvPr id="6" name="Picture 5" descr="A graph of sound waves&#10;&#10;Description automatically generated">
            <a:extLst>
              <a:ext uri="{FF2B5EF4-FFF2-40B4-BE49-F238E27FC236}">
                <a16:creationId xmlns:a16="http://schemas.microsoft.com/office/drawing/2014/main" id="{00C39388-207F-592A-0D22-EF26963470F8}"/>
              </a:ext>
            </a:extLst>
          </p:cNvPr>
          <p:cNvPicPr>
            <a:picLocks noChangeAspect="1"/>
          </p:cNvPicPr>
          <p:nvPr/>
        </p:nvPicPr>
        <p:blipFill>
          <a:blip r:embed="rId8"/>
          <a:stretch>
            <a:fillRect/>
          </a:stretch>
        </p:blipFill>
        <p:spPr>
          <a:xfrm>
            <a:off x="1067826" y="1469744"/>
            <a:ext cx="7372350" cy="3278343"/>
          </a:xfrm>
          <a:prstGeom prst="rect">
            <a:avLst/>
          </a:prstGeom>
        </p:spPr>
      </p:pic>
    </p:spTree>
    <p:extLst>
      <p:ext uri="{BB962C8B-B14F-4D97-AF65-F5344CB8AC3E}">
        <p14:creationId xmlns:p14="http://schemas.microsoft.com/office/powerpoint/2010/main" val="273627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60099" y="-7391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extLst>
              <p:ext uri="{D42A27DB-BD31-4B8C-83A1-F6EECF244321}">
                <p14:modId xmlns:p14="http://schemas.microsoft.com/office/powerpoint/2010/main" val="404082860"/>
              </p:ext>
            </p:extLst>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2" y="146305"/>
            <a:ext cx="8440176" cy="707886"/>
          </a:xfrm>
          <a:prstGeom prst="rect">
            <a:avLst/>
          </a:prstGeom>
          <a:noFill/>
        </p:spPr>
        <p:txBody>
          <a:bodyPr wrap="square" rtlCol="0">
            <a:spAutoFit/>
          </a:bodyPr>
          <a:lstStyle/>
          <a:p>
            <a:pPr lvl="0"/>
            <a:r>
              <a:rPr lang="en-US" sz="4000" b="1" dirty="0"/>
              <a:t>Choosing the Whisper Model</a:t>
            </a:r>
            <a:endParaRPr lang="en-US" sz="4000" dirty="0"/>
          </a:p>
        </p:txBody>
      </p:sp>
      <p:sp>
        <p:nvSpPr>
          <p:cNvPr id="3" name="TextBox 2">
            <a:extLst>
              <a:ext uri="{FF2B5EF4-FFF2-40B4-BE49-F238E27FC236}">
                <a16:creationId xmlns:a16="http://schemas.microsoft.com/office/drawing/2014/main" id="{54924758-1978-C79B-3107-1981B9FF8D77}"/>
              </a:ext>
            </a:extLst>
          </p:cNvPr>
          <p:cNvSpPr txBox="1"/>
          <p:nvPr/>
        </p:nvSpPr>
        <p:spPr>
          <a:xfrm>
            <a:off x="760099" y="852668"/>
            <a:ext cx="6998208" cy="1631216"/>
          </a:xfrm>
          <a:prstGeom prst="rect">
            <a:avLst/>
          </a:prstGeom>
          <a:noFill/>
        </p:spPr>
        <p:txBody>
          <a:bodyPr wrap="square" rtlCol="0">
            <a:spAutoFit/>
          </a:bodyPr>
          <a:lstStyle/>
          <a:p>
            <a:r>
              <a:rPr lang="en-US" sz="1800" dirty="0"/>
              <a:t>With our preprocessing pipeline optimized, the final step in our journey was finding the right model for </a:t>
            </a:r>
            <a:r>
              <a:rPr lang="en-US" sz="1800" b="1" dirty="0"/>
              <a:t>speech recognition and translation</a:t>
            </a:r>
            <a:r>
              <a:rPr lang="en-US" sz="1800" dirty="0"/>
              <a:t>. After considering various models, including </a:t>
            </a:r>
            <a:r>
              <a:rPr lang="en-US" sz="1800" b="1" dirty="0"/>
              <a:t>RNNs</a:t>
            </a:r>
            <a:r>
              <a:rPr lang="en-US" sz="1800" dirty="0"/>
              <a:t> and </a:t>
            </a:r>
            <a:r>
              <a:rPr lang="en-US" sz="1800" b="1" dirty="0"/>
              <a:t>LSTMs</a:t>
            </a:r>
            <a:r>
              <a:rPr lang="en-US" sz="1800" dirty="0"/>
              <a:t>, we chose the </a:t>
            </a:r>
            <a:r>
              <a:rPr lang="en-US" sz="1800" b="1" dirty="0"/>
              <a:t>Whisper model</a:t>
            </a:r>
            <a:r>
              <a:rPr lang="en-US" sz="1800" dirty="0"/>
              <a:t> because:</a:t>
            </a:r>
          </a:p>
          <a:p>
            <a:endParaRPr lang="en-US" sz="1400" dirty="0"/>
          </a:p>
          <a:p>
            <a:endParaRPr lang="en-US" dirty="0"/>
          </a:p>
        </p:txBody>
      </p:sp>
      <p:graphicFrame>
        <p:nvGraphicFramePr>
          <p:cNvPr id="4" name="Diagram 3">
            <a:extLst>
              <a:ext uri="{FF2B5EF4-FFF2-40B4-BE49-F238E27FC236}">
                <a16:creationId xmlns:a16="http://schemas.microsoft.com/office/drawing/2014/main" id="{9998B208-244E-7C95-2202-3B0DEDD157D5}"/>
              </a:ext>
            </a:extLst>
          </p:cNvPr>
          <p:cNvGraphicFramePr/>
          <p:nvPr>
            <p:extLst>
              <p:ext uri="{D42A27DB-BD31-4B8C-83A1-F6EECF244321}">
                <p14:modId xmlns:p14="http://schemas.microsoft.com/office/powerpoint/2010/main" val="568377485"/>
              </p:ext>
            </p:extLst>
          </p:nvPr>
        </p:nvGraphicFramePr>
        <p:xfrm>
          <a:off x="1072896" y="1788640"/>
          <a:ext cx="6998208" cy="34592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85002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679901" y="3316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br>
              <a:rPr lang="en" dirty="0"/>
            </a:br>
            <a:endParaRPr dirty="0"/>
          </a:p>
        </p:txBody>
      </p:sp>
      <p:sp>
        <p:nvSpPr>
          <p:cNvPr id="218" name="Google Shape;218;p35"/>
          <p:cNvSpPr txBox="1"/>
          <p:nvPr/>
        </p:nvSpPr>
        <p:spPr>
          <a:xfrm>
            <a:off x="703824" y="-85344"/>
            <a:ext cx="8525520" cy="5437632"/>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6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6F8D261-9A8B-8E0F-C2C2-B97730F183A0}"/>
              </a:ext>
            </a:extLst>
          </p:cNvPr>
          <p:cNvGraphicFramePr/>
          <p:nvPr/>
        </p:nvGraphicFramePr>
        <p:xfrm>
          <a:off x="703824" y="146304"/>
          <a:ext cx="8107680" cy="499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B32815E-6225-F4A3-0A60-AD24F930C868}"/>
              </a:ext>
            </a:extLst>
          </p:cNvPr>
          <p:cNvSpPr txBox="1"/>
          <p:nvPr/>
        </p:nvSpPr>
        <p:spPr>
          <a:xfrm>
            <a:off x="679902" y="146305"/>
            <a:ext cx="8440176" cy="707886"/>
          </a:xfrm>
          <a:prstGeom prst="rect">
            <a:avLst/>
          </a:prstGeom>
          <a:noFill/>
        </p:spPr>
        <p:txBody>
          <a:bodyPr wrap="square" rtlCol="0">
            <a:spAutoFit/>
          </a:bodyPr>
          <a:lstStyle/>
          <a:p>
            <a:pPr lvl="0"/>
            <a:r>
              <a:rPr lang="en-US" sz="4000" b="1" dirty="0"/>
              <a:t>Choosing the Whisper Model</a:t>
            </a:r>
            <a:endParaRPr lang="en-US" sz="4000" dirty="0"/>
          </a:p>
        </p:txBody>
      </p:sp>
      <p:pic>
        <p:nvPicPr>
          <p:cNvPr id="4" name="Picture 3" descr="A diagram of a speech recognition process&#10;&#10;Description automatically generated">
            <a:extLst>
              <a:ext uri="{FF2B5EF4-FFF2-40B4-BE49-F238E27FC236}">
                <a16:creationId xmlns:a16="http://schemas.microsoft.com/office/drawing/2014/main" id="{D3BD885A-64A5-3927-CBC2-83F4D92ED7E9}"/>
              </a:ext>
            </a:extLst>
          </p:cNvPr>
          <p:cNvPicPr>
            <a:picLocks noChangeAspect="1"/>
          </p:cNvPicPr>
          <p:nvPr/>
        </p:nvPicPr>
        <p:blipFill>
          <a:blip r:embed="rId8"/>
          <a:srcRect l="1" t="4424" r="-1" b="15921"/>
          <a:stretch/>
        </p:blipFill>
        <p:spPr>
          <a:xfrm>
            <a:off x="630576" y="1085840"/>
            <a:ext cx="8180928" cy="3620272"/>
          </a:xfrm>
          <a:prstGeom prst="rect">
            <a:avLst/>
          </a:prstGeom>
        </p:spPr>
      </p:pic>
    </p:spTree>
    <p:extLst>
      <p:ext uri="{BB962C8B-B14F-4D97-AF65-F5344CB8AC3E}">
        <p14:creationId xmlns:p14="http://schemas.microsoft.com/office/powerpoint/2010/main" val="17576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2999827" y="340975"/>
            <a:ext cx="3144346" cy="737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b="1" kern="1200" dirty="0">
                <a:solidFill>
                  <a:srgbClr val="000000"/>
                </a:solidFill>
                <a:effectLst/>
                <a:latin typeface="Calibri" panose="020F0502020204030204" pitchFamily="34" charset="0"/>
                <a:ea typeface="+mj-ea"/>
                <a:cs typeface="+mj-cs"/>
              </a:rPr>
              <a:t>Enhancing Whisper Model: Objective &amp; Approach</a:t>
            </a:r>
            <a:endParaRPr lang="en-GB" sz="2000" b="1" dirty="0"/>
          </a:p>
        </p:txBody>
      </p:sp>
      <p:sp>
        <p:nvSpPr>
          <p:cNvPr id="172" name="Google Shape;172;p33"/>
          <p:cNvSpPr txBox="1">
            <a:spLocks noGrp="1"/>
          </p:cNvSpPr>
          <p:nvPr>
            <p:ph type="subTitle" idx="1"/>
          </p:nvPr>
        </p:nvSpPr>
        <p:spPr>
          <a:xfrm>
            <a:off x="582996" y="991891"/>
            <a:ext cx="8561004" cy="4324027"/>
          </a:xfrm>
          <a:prstGeom prst="rect">
            <a:avLst/>
          </a:prstGeom>
        </p:spPr>
        <p:txBody>
          <a:bodyPr spcFirstLastPara="1" wrap="square" lIns="91425" tIns="91425" rIns="91425" bIns="91425" anchor="t" anchorCtr="0">
            <a:noAutofit/>
          </a:bodyPr>
          <a:lstStyle/>
          <a:p>
            <a:r>
              <a:rPr lang="en-GB" sz="1800" dirty="0"/>
              <a:t>Objective:</a:t>
            </a:r>
          </a:p>
          <a:p>
            <a:r>
              <a:rPr lang="en-GB" sz="1800" dirty="0"/>
              <a:t>- Improve transcription accuracy for English voice notes</a:t>
            </a:r>
          </a:p>
          <a:p>
            <a:endParaRPr lang="en-GB" sz="1800" dirty="0"/>
          </a:p>
          <a:p>
            <a:r>
              <a:rPr lang="en-GB" sz="1800" dirty="0"/>
              <a:t>Whisper Model Strengths:</a:t>
            </a:r>
          </a:p>
          <a:p>
            <a:r>
              <a:rPr lang="en-GB" sz="1800" dirty="0"/>
              <a:t>- Robust at handling multiple languages and accents</a:t>
            </a:r>
          </a:p>
          <a:p>
            <a:r>
              <a:rPr lang="en-GB" sz="1800" dirty="0"/>
              <a:t>- Strong performance in noisy environments</a:t>
            </a:r>
          </a:p>
          <a:p>
            <a:r>
              <a:rPr lang="en-GB" sz="1800" dirty="0"/>
              <a:t>- OpenAI's state-of-the-art model for speech-to-text tasks</a:t>
            </a:r>
          </a:p>
          <a:p>
            <a:endParaRPr lang="en-GB" sz="1800" dirty="0"/>
          </a:p>
          <a:p>
            <a:r>
              <a:rPr lang="en-GB" sz="1800" dirty="0"/>
              <a:t>Approach:</a:t>
            </a:r>
          </a:p>
          <a:p>
            <a:r>
              <a:rPr lang="en-GB" sz="1800" dirty="0"/>
              <a:t>- Curated datasets and fine-tuned Whisper model</a:t>
            </a:r>
          </a:p>
          <a:p>
            <a:r>
              <a:rPr lang="en-GB" sz="1800" dirty="0"/>
              <a:t>- Adjusted hyperparameters and leveraged Python (Hugging Face)</a:t>
            </a:r>
          </a:p>
          <a:p>
            <a:r>
              <a:rPr lang="en-GB" sz="1800" dirty="0"/>
              <a:t>- Used available GPU resources for training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2999827" y="437857"/>
            <a:ext cx="3144346" cy="737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b="1" kern="1200" dirty="0">
                <a:solidFill>
                  <a:srgbClr val="000000"/>
                </a:solidFill>
                <a:effectLst/>
                <a:latin typeface="Calibri" panose="020F0502020204030204" pitchFamily="34" charset="0"/>
                <a:ea typeface="+mj-ea"/>
                <a:cs typeface="+mj-cs"/>
              </a:rPr>
              <a:t>Challenges, Limitations &amp; Outcome</a:t>
            </a:r>
            <a:endParaRPr lang="en-GB" sz="2000" b="1" dirty="0"/>
          </a:p>
        </p:txBody>
      </p:sp>
      <p:sp>
        <p:nvSpPr>
          <p:cNvPr id="172" name="Google Shape;172;p33"/>
          <p:cNvSpPr txBox="1">
            <a:spLocks noGrp="1"/>
          </p:cNvSpPr>
          <p:nvPr>
            <p:ph type="subTitle" idx="1"/>
          </p:nvPr>
        </p:nvSpPr>
        <p:spPr>
          <a:xfrm>
            <a:off x="582996" y="1249035"/>
            <a:ext cx="8452516" cy="3973894"/>
          </a:xfrm>
          <a:prstGeom prst="rect">
            <a:avLst/>
          </a:prstGeom>
        </p:spPr>
        <p:txBody>
          <a:bodyPr spcFirstLastPara="1" wrap="square" lIns="91425" tIns="91425" rIns="91425" bIns="91425" anchor="t" anchorCtr="0">
            <a:noAutofit/>
          </a:bodyPr>
          <a:lstStyle/>
          <a:p>
            <a:r>
              <a:rPr lang="en-GB" sz="1800" dirty="0"/>
              <a:t>Challenges &amp; Limitations:</a:t>
            </a:r>
          </a:p>
          <a:p>
            <a:r>
              <a:rPr lang="en-GB" sz="1800" dirty="0"/>
              <a:t>- Limited computational resources.</a:t>
            </a:r>
          </a:p>
          <a:p>
            <a:r>
              <a:rPr lang="en-GB" sz="1800" dirty="0"/>
              <a:t>- Insufficient capacity to effectively fine-tune on the Common Voice dataset</a:t>
            </a:r>
          </a:p>
          <a:p>
            <a:r>
              <a:rPr lang="en-GB" sz="1800" dirty="0"/>
              <a:t>- Lack of access to high-quality annotated datasets beyond Common Voice</a:t>
            </a:r>
          </a:p>
          <a:p>
            <a:endParaRPr lang="en-GB" sz="1800" dirty="0"/>
          </a:p>
          <a:p>
            <a:r>
              <a:rPr lang="en-GB" sz="1800" dirty="0"/>
              <a:t>Outcome:</a:t>
            </a:r>
          </a:p>
          <a:p>
            <a:r>
              <a:rPr lang="en-GB" sz="1800" dirty="0"/>
              <a:t>- Fine-tuning effort did not yield desired improvements</a:t>
            </a:r>
          </a:p>
          <a:p>
            <a:r>
              <a:rPr lang="en-GB" sz="1800" dirty="0"/>
              <a:t>- Gained insights for future work on Whisper's limitations</a:t>
            </a:r>
          </a:p>
        </p:txBody>
      </p:sp>
    </p:spTree>
    <p:extLst>
      <p:ext uri="{BB962C8B-B14F-4D97-AF65-F5344CB8AC3E}">
        <p14:creationId xmlns:p14="http://schemas.microsoft.com/office/powerpoint/2010/main" val="186862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ctrTitle"/>
          </p:nvPr>
        </p:nvSpPr>
        <p:spPr>
          <a:xfrm>
            <a:off x="2804295" y="1680818"/>
            <a:ext cx="4002905" cy="8909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TRANSLATION</a:t>
            </a:r>
          </a:p>
        </p:txBody>
      </p:sp>
      <p:sp>
        <p:nvSpPr>
          <p:cNvPr id="3" name="Subtitle 2">
            <a:extLst>
              <a:ext uri="{FF2B5EF4-FFF2-40B4-BE49-F238E27FC236}">
                <a16:creationId xmlns:a16="http://schemas.microsoft.com/office/drawing/2014/main" id="{4D82DA61-2502-E519-F631-9B52B1E243D2}"/>
              </a:ext>
            </a:extLst>
          </p:cNvPr>
          <p:cNvSpPr>
            <a:spLocks noGrp="1"/>
          </p:cNvSpPr>
          <p:nvPr>
            <p:ph type="subTitle" idx="1"/>
          </p:nvPr>
        </p:nvSpPr>
        <p:spPr/>
        <p:txBody>
          <a:bodyPr/>
          <a:lstStyle/>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Google Shape;135;p29">
            <a:extLst>
              <a:ext uri="{FF2B5EF4-FFF2-40B4-BE49-F238E27FC236}">
                <a16:creationId xmlns:a16="http://schemas.microsoft.com/office/drawing/2014/main" id="{082C6327-9270-6A11-6DF0-0093992491E5}"/>
              </a:ext>
            </a:extLst>
          </p:cNvPr>
          <p:cNvSpPr txBox="1">
            <a:spLocks/>
          </p:cNvSpPr>
          <p:nvPr/>
        </p:nvSpPr>
        <p:spPr>
          <a:xfrm>
            <a:off x="3225198" y="302868"/>
            <a:ext cx="2693603" cy="706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TRANSLATION</a:t>
            </a:r>
          </a:p>
        </p:txBody>
      </p:sp>
      <p:sp>
        <p:nvSpPr>
          <p:cNvPr id="3" name="Google Shape;970;p60">
            <a:extLst>
              <a:ext uri="{FF2B5EF4-FFF2-40B4-BE49-F238E27FC236}">
                <a16:creationId xmlns:a16="http://schemas.microsoft.com/office/drawing/2014/main" id="{8C467533-7094-F78B-3D6C-9293929F2D76}"/>
              </a:ext>
            </a:extLst>
          </p:cNvPr>
          <p:cNvSpPr/>
          <p:nvPr/>
        </p:nvSpPr>
        <p:spPr>
          <a:xfrm>
            <a:off x="4050808" y="1222152"/>
            <a:ext cx="1042381" cy="107042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D1B5CD"/>
          </a:solidFill>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Oval 3">
            <a:extLst>
              <a:ext uri="{FF2B5EF4-FFF2-40B4-BE49-F238E27FC236}">
                <a16:creationId xmlns:a16="http://schemas.microsoft.com/office/drawing/2014/main" id="{FCDE4CDD-8E4B-7EAA-34E3-6CC3BD161F39}"/>
              </a:ext>
            </a:extLst>
          </p:cNvPr>
          <p:cNvSpPr/>
          <p:nvPr/>
        </p:nvSpPr>
        <p:spPr>
          <a:xfrm>
            <a:off x="2190750" y="1140169"/>
            <a:ext cx="1501173" cy="1181100"/>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Space Grotesk"/>
                <a:cs typeface="Space Grotesk"/>
              </a:rPr>
              <a:t>Text from whisper in</a:t>
            </a:r>
          </a:p>
          <a:p>
            <a:pPr algn="ctr"/>
            <a:r>
              <a:rPr lang="en-US" dirty="0">
                <a:solidFill>
                  <a:schemeClr val="dk1"/>
                </a:solidFill>
                <a:latin typeface="Space Grotesk"/>
                <a:cs typeface="Space Grotesk"/>
              </a:rPr>
              <a:t>Language </a:t>
            </a:r>
          </a:p>
          <a:p>
            <a:pPr algn="ctr"/>
            <a:r>
              <a:rPr lang="en-US" dirty="0">
                <a:solidFill>
                  <a:schemeClr val="dk1"/>
                </a:solidFill>
                <a:latin typeface="Space Grotesk"/>
                <a:cs typeface="Space Grotesk"/>
              </a:rPr>
              <a:t>“A”</a:t>
            </a:r>
          </a:p>
        </p:txBody>
      </p:sp>
      <p:sp>
        <p:nvSpPr>
          <p:cNvPr id="7" name="Oval 6">
            <a:extLst>
              <a:ext uri="{FF2B5EF4-FFF2-40B4-BE49-F238E27FC236}">
                <a16:creationId xmlns:a16="http://schemas.microsoft.com/office/drawing/2014/main" id="{9EEB82EF-A035-EB76-BD5C-BF4D8296479C}"/>
              </a:ext>
            </a:extLst>
          </p:cNvPr>
          <p:cNvSpPr/>
          <p:nvPr/>
        </p:nvSpPr>
        <p:spPr>
          <a:xfrm>
            <a:off x="5452074" y="1166812"/>
            <a:ext cx="1501173" cy="1181100"/>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Space Grotesk"/>
                <a:cs typeface="Space Grotesk"/>
              </a:rPr>
              <a:t>Language </a:t>
            </a:r>
          </a:p>
          <a:p>
            <a:pPr algn="ctr"/>
            <a:r>
              <a:rPr lang="en-US" dirty="0">
                <a:solidFill>
                  <a:schemeClr val="dk1"/>
                </a:solidFill>
                <a:latin typeface="Space Grotesk"/>
                <a:cs typeface="Space Grotesk"/>
              </a:rPr>
              <a:t>“B”</a:t>
            </a:r>
          </a:p>
        </p:txBody>
      </p:sp>
    </p:spTree>
    <p:extLst>
      <p:ext uri="{BB962C8B-B14F-4D97-AF65-F5344CB8AC3E}">
        <p14:creationId xmlns:p14="http://schemas.microsoft.com/office/powerpoint/2010/main" val="44421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Google Shape;135;p29">
            <a:extLst>
              <a:ext uri="{FF2B5EF4-FFF2-40B4-BE49-F238E27FC236}">
                <a16:creationId xmlns:a16="http://schemas.microsoft.com/office/drawing/2014/main" id="{082C6327-9270-6A11-6DF0-0093992491E5}"/>
              </a:ext>
            </a:extLst>
          </p:cNvPr>
          <p:cNvSpPr txBox="1">
            <a:spLocks/>
          </p:cNvSpPr>
          <p:nvPr/>
        </p:nvSpPr>
        <p:spPr>
          <a:xfrm>
            <a:off x="3225198" y="302868"/>
            <a:ext cx="2693603" cy="706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TRANSLATION</a:t>
            </a:r>
          </a:p>
        </p:txBody>
      </p:sp>
      <p:sp>
        <p:nvSpPr>
          <p:cNvPr id="3" name="Google Shape;970;p60">
            <a:extLst>
              <a:ext uri="{FF2B5EF4-FFF2-40B4-BE49-F238E27FC236}">
                <a16:creationId xmlns:a16="http://schemas.microsoft.com/office/drawing/2014/main" id="{8C467533-7094-F78B-3D6C-9293929F2D76}"/>
              </a:ext>
            </a:extLst>
          </p:cNvPr>
          <p:cNvSpPr/>
          <p:nvPr/>
        </p:nvSpPr>
        <p:spPr>
          <a:xfrm>
            <a:off x="2619377" y="1049225"/>
            <a:ext cx="4305299" cy="14162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D1B5CD"/>
          </a:solidFill>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Oval 3">
            <a:extLst>
              <a:ext uri="{FF2B5EF4-FFF2-40B4-BE49-F238E27FC236}">
                <a16:creationId xmlns:a16="http://schemas.microsoft.com/office/drawing/2014/main" id="{FCDE4CDD-8E4B-7EAA-34E3-6CC3BD161F39}"/>
              </a:ext>
            </a:extLst>
          </p:cNvPr>
          <p:cNvSpPr/>
          <p:nvPr/>
        </p:nvSpPr>
        <p:spPr>
          <a:xfrm>
            <a:off x="781050" y="1166812"/>
            <a:ext cx="1501173" cy="1181100"/>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Space Grotesk"/>
                <a:cs typeface="Space Grotesk"/>
              </a:rPr>
              <a:t>Text from whisper in</a:t>
            </a:r>
          </a:p>
          <a:p>
            <a:pPr algn="ctr"/>
            <a:r>
              <a:rPr lang="en-US" dirty="0">
                <a:solidFill>
                  <a:schemeClr val="dk1"/>
                </a:solidFill>
                <a:latin typeface="Space Grotesk"/>
                <a:cs typeface="Space Grotesk"/>
              </a:rPr>
              <a:t>Language </a:t>
            </a:r>
          </a:p>
          <a:p>
            <a:pPr algn="ctr"/>
            <a:r>
              <a:rPr lang="en-US" dirty="0">
                <a:solidFill>
                  <a:schemeClr val="dk1"/>
                </a:solidFill>
                <a:latin typeface="Space Grotesk"/>
                <a:cs typeface="Space Grotesk"/>
              </a:rPr>
              <a:t>“A”</a:t>
            </a:r>
          </a:p>
        </p:txBody>
      </p:sp>
      <p:sp>
        <p:nvSpPr>
          <p:cNvPr id="7" name="Oval 6">
            <a:extLst>
              <a:ext uri="{FF2B5EF4-FFF2-40B4-BE49-F238E27FC236}">
                <a16:creationId xmlns:a16="http://schemas.microsoft.com/office/drawing/2014/main" id="{9EEB82EF-A035-EB76-BD5C-BF4D8296479C}"/>
              </a:ext>
            </a:extLst>
          </p:cNvPr>
          <p:cNvSpPr/>
          <p:nvPr/>
        </p:nvSpPr>
        <p:spPr>
          <a:xfrm>
            <a:off x="7166574" y="1166812"/>
            <a:ext cx="1501173" cy="1181100"/>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Space Grotesk"/>
                <a:ea typeface="Space Grotesk"/>
                <a:cs typeface="Space Grotesk"/>
              </a:rPr>
              <a:t>Language </a:t>
            </a:r>
          </a:p>
          <a:p>
            <a:pPr algn="ctr"/>
            <a:r>
              <a:rPr lang="en-US" dirty="0">
                <a:solidFill>
                  <a:schemeClr val="dk1"/>
                </a:solidFill>
                <a:latin typeface="Space Grotesk"/>
                <a:ea typeface="Space Grotesk"/>
                <a:cs typeface="Space Grotesk"/>
              </a:rPr>
              <a:t>“B”</a:t>
            </a:r>
          </a:p>
        </p:txBody>
      </p:sp>
      <p:sp>
        <p:nvSpPr>
          <p:cNvPr id="2" name="Google Shape;135;p29">
            <a:extLst>
              <a:ext uri="{FF2B5EF4-FFF2-40B4-BE49-F238E27FC236}">
                <a16:creationId xmlns:a16="http://schemas.microsoft.com/office/drawing/2014/main" id="{557E3E41-2F47-6E2D-E2D2-D168D017AB5F}"/>
              </a:ext>
            </a:extLst>
          </p:cNvPr>
          <p:cNvSpPr txBox="1">
            <a:spLocks/>
          </p:cNvSpPr>
          <p:nvPr/>
        </p:nvSpPr>
        <p:spPr>
          <a:xfrm>
            <a:off x="2825148" y="1552997"/>
            <a:ext cx="4099528" cy="408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1" dirty="0"/>
              <a:t>H</a:t>
            </a:r>
            <a:r>
              <a:rPr lang="en-US" sz="1800" dirty="0"/>
              <a:t>elsinki </a:t>
            </a:r>
            <a:r>
              <a:rPr lang="en-US" sz="1800" b="1" dirty="0"/>
              <a:t>N</a:t>
            </a:r>
            <a:r>
              <a:rPr lang="en-US" sz="1800" dirty="0"/>
              <a:t>eural </a:t>
            </a:r>
            <a:r>
              <a:rPr lang="en-US" sz="1800" b="1" dirty="0"/>
              <a:t>M</a:t>
            </a:r>
            <a:r>
              <a:rPr lang="en-US" sz="1800" dirty="0"/>
              <a:t>achine </a:t>
            </a:r>
            <a:r>
              <a:rPr lang="en-US" sz="1800" b="1" dirty="0"/>
              <a:t>T</a:t>
            </a:r>
            <a:r>
              <a:rPr lang="en-US" sz="1800" dirty="0"/>
              <a:t>ranslation </a:t>
            </a:r>
          </a:p>
        </p:txBody>
      </p:sp>
    </p:spTree>
    <p:extLst>
      <p:ext uri="{BB962C8B-B14F-4D97-AF65-F5344CB8AC3E}">
        <p14:creationId xmlns:p14="http://schemas.microsoft.com/office/powerpoint/2010/main" val="34395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AC64177-9B62-46A5-8D3F-1AE336E2C264}"/>
              </a:ext>
            </a:extLst>
          </p:cNvPr>
          <p:cNvSpPr/>
          <p:nvPr/>
        </p:nvSpPr>
        <p:spPr>
          <a:xfrm>
            <a:off x="2758472" y="1409700"/>
            <a:ext cx="4099528" cy="647700"/>
          </a:xfrm>
          <a:prstGeom prst="roundRect">
            <a:avLst/>
          </a:prstGeom>
          <a:solidFill>
            <a:srgbClr val="D1B5CD"/>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Google Shape;135;p29">
            <a:extLst>
              <a:ext uri="{FF2B5EF4-FFF2-40B4-BE49-F238E27FC236}">
                <a16:creationId xmlns:a16="http://schemas.microsoft.com/office/drawing/2014/main" id="{082C6327-9270-6A11-6DF0-0093992491E5}"/>
              </a:ext>
            </a:extLst>
          </p:cNvPr>
          <p:cNvSpPr txBox="1">
            <a:spLocks/>
          </p:cNvSpPr>
          <p:nvPr/>
        </p:nvSpPr>
        <p:spPr>
          <a:xfrm>
            <a:off x="3225198" y="302868"/>
            <a:ext cx="2693603" cy="706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TRANSLATION</a:t>
            </a:r>
          </a:p>
        </p:txBody>
      </p:sp>
      <p:sp>
        <p:nvSpPr>
          <p:cNvPr id="2" name="Google Shape;135;p29">
            <a:extLst>
              <a:ext uri="{FF2B5EF4-FFF2-40B4-BE49-F238E27FC236}">
                <a16:creationId xmlns:a16="http://schemas.microsoft.com/office/drawing/2014/main" id="{557E3E41-2F47-6E2D-E2D2-D168D017AB5F}"/>
              </a:ext>
            </a:extLst>
          </p:cNvPr>
          <p:cNvSpPr txBox="1">
            <a:spLocks/>
          </p:cNvSpPr>
          <p:nvPr/>
        </p:nvSpPr>
        <p:spPr>
          <a:xfrm>
            <a:off x="3939572" y="1514897"/>
            <a:ext cx="1280127" cy="408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endParaRPr lang="en-US" sz="1800" dirty="0"/>
          </a:p>
        </p:txBody>
      </p:sp>
      <p:sp>
        <p:nvSpPr>
          <p:cNvPr id="9" name="Google Shape;135;p29">
            <a:extLst>
              <a:ext uri="{FF2B5EF4-FFF2-40B4-BE49-F238E27FC236}">
                <a16:creationId xmlns:a16="http://schemas.microsoft.com/office/drawing/2014/main" id="{BD0ECDB7-A766-C973-A2FF-E4E09D4372DA}"/>
              </a:ext>
            </a:extLst>
          </p:cNvPr>
          <p:cNvSpPr txBox="1">
            <a:spLocks/>
          </p:cNvSpPr>
          <p:nvPr/>
        </p:nvSpPr>
        <p:spPr>
          <a:xfrm>
            <a:off x="2825148" y="1552997"/>
            <a:ext cx="4099528" cy="408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1" dirty="0"/>
              <a:t>H</a:t>
            </a:r>
            <a:r>
              <a:rPr lang="en-US" sz="1800" dirty="0"/>
              <a:t>elsinki </a:t>
            </a:r>
            <a:r>
              <a:rPr lang="en-US" sz="1800" b="1" dirty="0"/>
              <a:t>N</a:t>
            </a:r>
            <a:r>
              <a:rPr lang="en-US" sz="1800" dirty="0"/>
              <a:t>eural </a:t>
            </a:r>
            <a:r>
              <a:rPr lang="en-US" sz="1800" b="1" dirty="0"/>
              <a:t>M</a:t>
            </a:r>
            <a:r>
              <a:rPr lang="en-US" sz="1800" dirty="0"/>
              <a:t>achine </a:t>
            </a:r>
            <a:r>
              <a:rPr lang="en-US" sz="1800" b="1" dirty="0"/>
              <a:t>T</a:t>
            </a:r>
            <a:r>
              <a:rPr lang="en-US" sz="1800" dirty="0"/>
              <a:t>ranslation </a:t>
            </a:r>
          </a:p>
        </p:txBody>
      </p:sp>
      <p:sp>
        <p:nvSpPr>
          <p:cNvPr id="19" name="Oval 18">
            <a:extLst>
              <a:ext uri="{FF2B5EF4-FFF2-40B4-BE49-F238E27FC236}">
                <a16:creationId xmlns:a16="http://schemas.microsoft.com/office/drawing/2014/main" id="{AB54073C-61D7-CE08-39D1-CCC8529C8F5E}"/>
              </a:ext>
            </a:extLst>
          </p:cNvPr>
          <p:cNvSpPr/>
          <p:nvPr/>
        </p:nvSpPr>
        <p:spPr>
          <a:xfrm>
            <a:off x="6446536" y="2662237"/>
            <a:ext cx="1802113" cy="1304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Space Grotesk"/>
                <a:ea typeface="Space Grotesk"/>
                <a:cs typeface="Space Grotesk"/>
              </a:rPr>
              <a:t>Transformer</a:t>
            </a:r>
          </a:p>
          <a:p>
            <a:pPr algn="ctr"/>
            <a:r>
              <a:rPr lang="en-US" dirty="0">
                <a:solidFill>
                  <a:schemeClr val="dk1"/>
                </a:solidFill>
                <a:latin typeface="Space Grotesk"/>
                <a:ea typeface="Space Grotesk"/>
                <a:cs typeface="Space Grotesk"/>
              </a:rPr>
              <a:t> &amp; attention</a:t>
            </a:r>
          </a:p>
        </p:txBody>
      </p:sp>
      <p:sp>
        <p:nvSpPr>
          <p:cNvPr id="20" name="Oval 19">
            <a:extLst>
              <a:ext uri="{FF2B5EF4-FFF2-40B4-BE49-F238E27FC236}">
                <a16:creationId xmlns:a16="http://schemas.microsoft.com/office/drawing/2014/main" id="{13057FB8-7192-1E7E-75A1-C57FE3F4CFC1}"/>
              </a:ext>
            </a:extLst>
          </p:cNvPr>
          <p:cNvSpPr/>
          <p:nvPr/>
        </p:nvSpPr>
        <p:spPr>
          <a:xfrm>
            <a:off x="4612974" y="2662237"/>
            <a:ext cx="1772556" cy="1304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1"/>
                </a:solidFill>
                <a:latin typeface="Space Grotesk"/>
                <a:ea typeface="Space Grotesk"/>
                <a:cs typeface="Space Grotesk"/>
              </a:rPr>
              <a:t>High Quality </a:t>
            </a:r>
            <a:r>
              <a:rPr lang="en-US" dirty="0">
                <a:solidFill>
                  <a:schemeClr val="dk1"/>
                </a:solidFill>
                <a:latin typeface="Space Grotesk"/>
                <a:ea typeface="Space Grotesk"/>
                <a:cs typeface="Space Grotesk"/>
              </a:rPr>
              <a:t>Translation</a:t>
            </a:r>
            <a:endParaRPr lang="en-US" sz="1600" dirty="0">
              <a:solidFill>
                <a:schemeClr val="dk1"/>
              </a:solidFill>
              <a:latin typeface="Space Grotesk"/>
              <a:ea typeface="Space Grotesk"/>
              <a:cs typeface="Space Grotesk"/>
            </a:endParaRPr>
          </a:p>
        </p:txBody>
      </p:sp>
      <p:sp>
        <p:nvSpPr>
          <p:cNvPr id="21" name="Oval 20">
            <a:extLst>
              <a:ext uri="{FF2B5EF4-FFF2-40B4-BE49-F238E27FC236}">
                <a16:creationId xmlns:a16="http://schemas.microsoft.com/office/drawing/2014/main" id="{2D6CF750-3DF1-17A5-42C9-2C5EA77123D2}"/>
              </a:ext>
            </a:extLst>
          </p:cNvPr>
          <p:cNvSpPr/>
          <p:nvPr/>
        </p:nvSpPr>
        <p:spPr>
          <a:xfrm>
            <a:off x="2868503" y="2662236"/>
            <a:ext cx="1678288" cy="1304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600" dirty="0">
                <a:solidFill>
                  <a:schemeClr val="dk1"/>
                </a:solidFill>
                <a:latin typeface="Space Grotesk"/>
                <a:ea typeface="Space Grotesk"/>
                <a:cs typeface="Space Grotesk"/>
                <a:sym typeface="Space Grotesk"/>
              </a:rPr>
              <a:t>Various Language Pairs</a:t>
            </a:r>
          </a:p>
        </p:txBody>
      </p:sp>
      <p:sp>
        <p:nvSpPr>
          <p:cNvPr id="22" name="Oval 21">
            <a:extLst>
              <a:ext uri="{FF2B5EF4-FFF2-40B4-BE49-F238E27FC236}">
                <a16:creationId xmlns:a16="http://schemas.microsoft.com/office/drawing/2014/main" id="{90F51EAE-2E4F-2BCB-A9AD-F1334CA9B17C}"/>
              </a:ext>
            </a:extLst>
          </p:cNvPr>
          <p:cNvSpPr/>
          <p:nvPr/>
        </p:nvSpPr>
        <p:spPr>
          <a:xfrm>
            <a:off x="1080184" y="2662236"/>
            <a:ext cx="1678288" cy="1304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600" dirty="0">
                <a:solidFill>
                  <a:schemeClr val="dk1"/>
                </a:solidFill>
                <a:latin typeface="Space Grotesk"/>
                <a:ea typeface="Space Grotesk"/>
                <a:cs typeface="Space Grotesk"/>
                <a:sym typeface="Space Grotesk"/>
              </a:rPr>
              <a:t>Open Source</a:t>
            </a:r>
          </a:p>
        </p:txBody>
      </p:sp>
    </p:spTree>
    <p:extLst>
      <p:ext uri="{BB962C8B-B14F-4D97-AF65-F5344CB8AC3E}">
        <p14:creationId xmlns:p14="http://schemas.microsoft.com/office/powerpoint/2010/main" val="237755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7C90-24D7-76CB-8AFF-AA0F8C64BC83}"/>
              </a:ext>
            </a:extLst>
          </p:cNvPr>
          <p:cNvSpPr>
            <a:spLocks noGrp="1"/>
          </p:cNvSpPr>
          <p:nvPr>
            <p:ph type="title"/>
          </p:nvPr>
        </p:nvSpPr>
        <p:spPr/>
        <p:txBody>
          <a:bodyPr/>
          <a:lstStyle/>
          <a:p>
            <a:r>
              <a:rPr lang="en-US" dirty="0"/>
              <a:t>Team Members</a:t>
            </a:r>
          </a:p>
        </p:txBody>
      </p:sp>
      <p:sp>
        <p:nvSpPr>
          <p:cNvPr id="3" name="Text Placeholder 2">
            <a:extLst>
              <a:ext uri="{FF2B5EF4-FFF2-40B4-BE49-F238E27FC236}">
                <a16:creationId xmlns:a16="http://schemas.microsoft.com/office/drawing/2014/main" id="{53CEE0BD-B572-C6C3-C022-F36B90F3B145}"/>
              </a:ext>
            </a:extLst>
          </p:cNvPr>
          <p:cNvSpPr>
            <a:spLocks noGrp="1"/>
          </p:cNvSpPr>
          <p:nvPr>
            <p:ph type="body" idx="1"/>
          </p:nvPr>
        </p:nvSpPr>
        <p:spPr>
          <a:xfrm>
            <a:off x="1519984" y="1351156"/>
            <a:ext cx="2899616" cy="3186208"/>
          </a:xfrm>
        </p:spPr>
        <p:txBody>
          <a:bodyPr/>
          <a:lstStyle/>
          <a:p>
            <a:pPr>
              <a:buFont typeface="Wingdings" panose="05000000000000000000" pitchFamily="2" charset="2"/>
              <a:buChar char="Ø"/>
            </a:pPr>
            <a:r>
              <a:rPr lang="en-US" dirty="0">
                <a:solidFill>
                  <a:schemeClr val="tx1">
                    <a:lumMod val="50000"/>
                  </a:schemeClr>
                </a:solidFill>
              </a:rPr>
              <a:t>Ahmad Hazem Ahmad</a:t>
            </a: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Radwan Mohammed</a:t>
            </a: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Ahmed Elsayed </a:t>
            </a:r>
            <a:r>
              <a:rPr lang="en-US" dirty="0" err="1">
                <a:solidFill>
                  <a:schemeClr val="tx1">
                    <a:lumMod val="50000"/>
                  </a:schemeClr>
                </a:solidFill>
              </a:rPr>
              <a:t>Abdellah</a:t>
            </a: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Mahmoud </a:t>
            </a:r>
            <a:r>
              <a:rPr lang="en-US" dirty="0" err="1">
                <a:solidFill>
                  <a:schemeClr val="tx1">
                    <a:lumMod val="50000"/>
                  </a:schemeClr>
                </a:solidFill>
              </a:rPr>
              <a:t>Ramdan</a:t>
            </a:r>
            <a:endParaRPr lang="en-US" dirty="0">
              <a:solidFill>
                <a:schemeClr val="tx1">
                  <a:lumMod val="50000"/>
                </a:schemeClr>
              </a:solidFill>
            </a:endParaRPr>
          </a:p>
        </p:txBody>
      </p:sp>
      <p:sp>
        <p:nvSpPr>
          <p:cNvPr id="5" name="TextBox 4">
            <a:extLst>
              <a:ext uri="{FF2B5EF4-FFF2-40B4-BE49-F238E27FC236}">
                <a16:creationId xmlns:a16="http://schemas.microsoft.com/office/drawing/2014/main" id="{516D5292-854F-3E26-1D8D-C5BC68855643}"/>
              </a:ext>
            </a:extLst>
          </p:cNvPr>
          <p:cNvSpPr txBox="1"/>
          <p:nvPr/>
        </p:nvSpPr>
        <p:spPr>
          <a:xfrm>
            <a:off x="4724402" y="1753927"/>
            <a:ext cx="3336040" cy="1815882"/>
          </a:xfrm>
          <a:prstGeom prst="rect">
            <a:avLst/>
          </a:prstGeom>
          <a:noFill/>
        </p:spPr>
        <p:txBody>
          <a:bodyPr wrap="square">
            <a:spAutoFit/>
          </a:bodyPr>
          <a:lstStyle/>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 Abdallah Mohammed</a:t>
            </a: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 </a:t>
            </a:r>
            <a:r>
              <a:rPr lang="en-US" dirty="0" err="1">
                <a:solidFill>
                  <a:schemeClr val="tx1">
                    <a:lumMod val="50000"/>
                  </a:schemeClr>
                </a:solidFill>
                <a:latin typeface="Work Sans" pitchFamily="2" charset="0"/>
              </a:rPr>
              <a:t>Nourhan</a:t>
            </a:r>
            <a:r>
              <a:rPr lang="en-US" dirty="0">
                <a:solidFill>
                  <a:schemeClr val="tx1">
                    <a:lumMod val="50000"/>
                  </a:schemeClr>
                </a:solidFill>
                <a:latin typeface="Work Sans" pitchFamily="2" charset="0"/>
              </a:rPr>
              <a:t> </a:t>
            </a:r>
            <a:r>
              <a:rPr lang="en-US" dirty="0" err="1">
                <a:solidFill>
                  <a:schemeClr val="tx1">
                    <a:lumMod val="50000"/>
                  </a:schemeClr>
                </a:solidFill>
                <a:latin typeface="Work Sans" pitchFamily="2" charset="0"/>
              </a:rPr>
              <a:t>Elgendy</a:t>
            </a: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 Ibrahim Mohammed</a:t>
            </a:r>
          </a:p>
        </p:txBody>
      </p:sp>
    </p:spTree>
    <p:extLst>
      <p:ext uri="{BB962C8B-B14F-4D97-AF65-F5344CB8AC3E}">
        <p14:creationId xmlns:p14="http://schemas.microsoft.com/office/powerpoint/2010/main" val="355794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HNMT Architecture </a:t>
            </a:r>
            <a:endParaRPr dirty="0"/>
          </a:p>
        </p:txBody>
      </p:sp>
      <p:sp>
        <p:nvSpPr>
          <p:cNvPr id="151" name="Google Shape;151;p31"/>
          <p:cNvSpPr txBox="1">
            <a:spLocks noGrp="1"/>
          </p:cNvSpPr>
          <p:nvPr>
            <p:ph type="title" idx="2"/>
          </p:nvPr>
        </p:nvSpPr>
        <p:spPr>
          <a:xfrm>
            <a:off x="719975" y="2449950"/>
            <a:ext cx="2519400" cy="5277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dirty="0"/>
              <a:t>Encoder</a:t>
            </a:r>
            <a:endParaRPr dirty="0"/>
          </a:p>
        </p:txBody>
      </p:sp>
      <p:sp>
        <p:nvSpPr>
          <p:cNvPr id="152" name="Google Shape;152;p31"/>
          <p:cNvSpPr txBox="1">
            <a:spLocks noGrp="1"/>
          </p:cNvSpPr>
          <p:nvPr>
            <p:ph type="subTitle" idx="1"/>
          </p:nvPr>
        </p:nvSpPr>
        <p:spPr>
          <a:xfrm>
            <a:off x="719975" y="2977644"/>
            <a:ext cx="2519400" cy="14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Uses the </a:t>
            </a:r>
            <a:r>
              <a:rPr lang="en-US" dirty="0"/>
              <a:t>the hybrid character-level encoder /word bidirectional model</a:t>
            </a:r>
            <a:endParaRPr dirty="0"/>
          </a:p>
        </p:txBody>
      </p:sp>
      <p:sp>
        <p:nvSpPr>
          <p:cNvPr id="153" name="Google Shape;153;p31"/>
          <p:cNvSpPr txBox="1">
            <a:spLocks noGrp="1"/>
          </p:cNvSpPr>
          <p:nvPr>
            <p:ph type="title" idx="3"/>
          </p:nvPr>
        </p:nvSpPr>
        <p:spPr>
          <a:xfrm>
            <a:off x="3315672" y="2449950"/>
            <a:ext cx="25194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Decoder</a:t>
            </a:r>
            <a:endParaRPr dirty="0"/>
          </a:p>
        </p:txBody>
      </p:sp>
      <p:sp>
        <p:nvSpPr>
          <p:cNvPr id="154" name="Google Shape;154;p31"/>
          <p:cNvSpPr txBox="1">
            <a:spLocks noGrp="1"/>
          </p:cNvSpPr>
          <p:nvPr>
            <p:ph type="subTitle" idx="4"/>
          </p:nvPr>
        </p:nvSpPr>
        <p:spPr>
          <a:xfrm>
            <a:off x="3315672" y="2977644"/>
            <a:ext cx="2519400" cy="14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Uses </a:t>
            </a:r>
            <a:r>
              <a:rPr lang="en-US" dirty="0"/>
              <a:t>byte-pair encoding (BPE) technique</a:t>
            </a:r>
            <a:endParaRPr dirty="0"/>
          </a:p>
        </p:txBody>
      </p:sp>
      <p:sp>
        <p:nvSpPr>
          <p:cNvPr id="155" name="Google Shape;155;p31"/>
          <p:cNvSpPr txBox="1">
            <a:spLocks noGrp="1"/>
          </p:cNvSpPr>
          <p:nvPr>
            <p:ph type="title" idx="5"/>
          </p:nvPr>
        </p:nvSpPr>
        <p:spPr>
          <a:xfrm>
            <a:off x="5911374" y="2449950"/>
            <a:ext cx="2699225"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Attention Mechanism</a:t>
            </a:r>
            <a:endParaRPr sz="1800" dirty="0"/>
          </a:p>
        </p:txBody>
      </p:sp>
      <p:sp>
        <p:nvSpPr>
          <p:cNvPr id="156" name="Google Shape;156;p31"/>
          <p:cNvSpPr txBox="1">
            <a:spLocks noGrp="1"/>
          </p:cNvSpPr>
          <p:nvPr>
            <p:ph type="subTitle" idx="6"/>
          </p:nvPr>
        </p:nvSpPr>
        <p:spPr>
          <a:xfrm>
            <a:off x="5911375" y="2977644"/>
            <a:ext cx="2519400" cy="14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focuses on relevant parts of the input during translation</a:t>
            </a:r>
            <a:endParaRPr dirty="0"/>
          </a:p>
        </p:txBody>
      </p:sp>
      <p:sp>
        <p:nvSpPr>
          <p:cNvPr id="157" name="Google Shape;157;p31"/>
          <p:cNvSpPr txBox="1">
            <a:spLocks noGrp="1"/>
          </p:cNvSpPr>
          <p:nvPr>
            <p:ph type="title" idx="7"/>
          </p:nvPr>
        </p:nvSpPr>
        <p:spPr>
          <a:xfrm>
            <a:off x="1612325" y="1663872"/>
            <a:ext cx="734700" cy="548700"/>
          </a:xfrm>
          <a:prstGeom prst="rect">
            <a:avLst/>
          </a:prstGeom>
          <a:solidFill>
            <a:srgbClr val="D1B5CD"/>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58" name="Google Shape;158;p31"/>
          <p:cNvSpPr txBox="1">
            <a:spLocks noGrp="1"/>
          </p:cNvSpPr>
          <p:nvPr>
            <p:ph type="title" idx="8"/>
          </p:nvPr>
        </p:nvSpPr>
        <p:spPr>
          <a:xfrm>
            <a:off x="4208022" y="1663872"/>
            <a:ext cx="734700" cy="548700"/>
          </a:xfrm>
          <a:prstGeom prst="rect">
            <a:avLst/>
          </a:prstGeom>
          <a:solidFill>
            <a:srgbClr val="D1B5CD"/>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59" name="Google Shape;159;p31"/>
          <p:cNvSpPr txBox="1">
            <a:spLocks noGrp="1"/>
          </p:cNvSpPr>
          <p:nvPr>
            <p:ph type="title" idx="9"/>
          </p:nvPr>
        </p:nvSpPr>
        <p:spPr>
          <a:xfrm>
            <a:off x="6803725" y="1663872"/>
            <a:ext cx="734700" cy="548700"/>
          </a:xfrm>
          <a:prstGeom prst="rect">
            <a:avLst/>
          </a:prstGeom>
          <a:solidFill>
            <a:srgbClr val="D1B5CD"/>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500"/>
                                        <p:tgtEl>
                                          <p:spTgt spid="1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2">
                                            <p:txEl>
                                              <p:pRg st="0" end="0"/>
                                            </p:txEl>
                                          </p:spTgt>
                                        </p:tgtEl>
                                        <p:attrNameLst>
                                          <p:attrName>style.visibility</p:attrName>
                                        </p:attrNameLst>
                                      </p:cBhvr>
                                      <p:to>
                                        <p:strVal val="visible"/>
                                      </p:to>
                                    </p:set>
                                    <p:animEffect transition="in" filter="fade">
                                      <p:cBhvr>
                                        <p:cTn id="32" dur="500"/>
                                        <p:tgtEl>
                                          <p:spTgt spid="15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4">
                                            <p:txEl>
                                              <p:pRg st="0" end="0"/>
                                            </p:txEl>
                                          </p:spTgt>
                                        </p:tgtEl>
                                        <p:attrNameLst>
                                          <p:attrName>style.visibility</p:attrName>
                                        </p:attrNameLst>
                                      </p:cBhvr>
                                      <p:to>
                                        <p:strVal val="visible"/>
                                      </p:to>
                                    </p:set>
                                    <p:animEffect transition="in" filter="fade">
                                      <p:cBhvr>
                                        <p:cTn id="42" dur="500"/>
                                        <p:tgtEl>
                                          <p:spTgt spid="15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5"/>
                                        </p:tgtEl>
                                        <p:attrNameLst>
                                          <p:attrName>style.visibility</p:attrName>
                                        </p:attrNameLst>
                                      </p:cBhvr>
                                      <p:to>
                                        <p:strVal val="visible"/>
                                      </p:to>
                                    </p:set>
                                    <p:animEffect transition="in" filter="fade">
                                      <p:cBhvr>
                                        <p:cTn id="47" dur="500"/>
                                        <p:tgtEl>
                                          <p:spTgt spid="1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6">
                                            <p:txEl>
                                              <p:pRg st="0" end="0"/>
                                            </p:txEl>
                                          </p:spTgt>
                                        </p:tgtEl>
                                        <p:attrNameLst>
                                          <p:attrName>style.visibility</p:attrName>
                                        </p:attrNameLst>
                                      </p:cBhvr>
                                      <p:to>
                                        <p:strVal val="visible"/>
                                      </p:to>
                                    </p:set>
                                    <p:animEffect transition="in" filter="fade">
                                      <p:cBhvr>
                                        <p:cTn id="52" dur="500"/>
                                        <p:tgtEl>
                                          <p:spTgt spid="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3" grpId="0"/>
      <p:bldP spid="154" grpId="0" build="p"/>
      <p:bldP spid="155" grpId="0"/>
      <p:bldP spid="157" grpId="0" animBg="1"/>
      <p:bldP spid="158" grpId="0" animBg="1"/>
      <p:bldP spid="1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2733676"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323851" y="4914900"/>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BD9FCE-5379-A7A1-C281-17144E5C1226}"/>
              </a:ext>
            </a:extLst>
          </p:cNvPr>
          <p:cNvSpPr/>
          <p:nvPr/>
        </p:nvSpPr>
        <p:spPr>
          <a:xfrm>
            <a:off x="6467476" y="4948237"/>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D046D8-78BF-F697-2C4B-11F2D889211C}"/>
              </a:ext>
            </a:extLst>
          </p:cNvPr>
          <p:cNvSpPr/>
          <p:nvPr/>
        </p:nvSpPr>
        <p:spPr>
          <a:xfrm>
            <a:off x="75723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55530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90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2733676"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1314450" y="4667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Layer normalization</a:t>
            </a:r>
          </a:p>
        </p:txBody>
      </p:sp>
      <p:sp>
        <p:nvSpPr>
          <p:cNvPr id="12" name="Oval 11">
            <a:extLst>
              <a:ext uri="{FF2B5EF4-FFF2-40B4-BE49-F238E27FC236}">
                <a16:creationId xmlns:a16="http://schemas.microsoft.com/office/drawing/2014/main" id="{24BD9FCE-5379-A7A1-C281-17144E5C1226}"/>
              </a:ext>
            </a:extLst>
          </p:cNvPr>
          <p:cNvSpPr/>
          <p:nvPr/>
        </p:nvSpPr>
        <p:spPr>
          <a:xfrm>
            <a:off x="6467476" y="4948237"/>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D046D8-78BF-F697-2C4B-11F2D889211C}"/>
              </a:ext>
            </a:extLst>
          </p:cNvPr>
          <p:cNvSpPr/>
          <p:nvPr/>
        </p:nvSpPr>
        <p:spPr>
          <a:xfrm>
            <a:off x="75723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55530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1314450" y="21812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Variational Dropout</a:t>
            </a:r>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1314450" y="4667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Layer normalization</a:t>
            </a:r>
          </a:p>
        </p:txBody>
      </p:sp>
      <p:sp>
        <p:nvSpPr>
          <p:cNvPr id="12" name="Oval 11">
            <a:extLst>
              <a:ext uri="{FF2B5EF4-FFF2-40B4-BE49-F238E27FC236}">
                <a16:creationId xmlns:a16="http://schemas.microsoft.com/office/drawing/2014/main" id="{24BD9FCE-5379-A7A1-C281-17144E5C1226}"/>
              </a:ext>
            </a:extLst>
          </p:cNvPr>
          <p:cNvSpPr/>
          <p:nvPr/>
        </p:nvSpPr>
        <p:spPr>
          <a:xfrm>
            <a:off x="6467476" y="4948237"/>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D046D8-78BF-F697-2C4B-11F2D889211C}"/>
              </a:ext>
            </a:extLst>
          </p:cNvPr>
          <p:cNvSpPr/>
          <p:nvPr/>
        </p:nvSpPr>
        <p:spPr>
          <a:xfrm>
            <a:off x="75723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55530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25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1314450" y="21812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Variational Dropout</a:t>
            </a:r>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1314450" y="4667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Layer normalization</a:t>
            </a:r>
          </a:p>
        </p:txBody>
      </p:sp>
      <p:sp>
        <p:nvSpPr>
          <p:cNvPr id="12" name="Oval 11">
            <a:extLst>
              <a:ext uri="{FF2B5EF4-FFF2-40B4-BE49-F238E27FC236}">
                <a16:creationId xmlns:a16="http://schemas.microsoft.com/office/drawing/2014/main" id="{24BD9FCE-5379-A7A1-C281-17144E5C1226}"/>
              </a:ext>
            </a:extLst>
          </p:cNvPr>
          <p:cNvSpPr/>
          <p:nvPr/>
        </p:nvSpPr>
        <p:spPr>
          <a:xfrm>
            <a:off x="6467476" y="4948237"/>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D046D8-78BF-F697-2C4B-11F2D889211C}"/>
              </a:ext>
            </a:extLst>
          </p:cNvPr>
          <p:cNvSpPr/>
          <p:nvPr/>
        </p:nvSpPr>
        <p:spPr>
          <a:xfrm>
            <a:off x="75723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3738562" y="3224211"/>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Context </a:t>
            </a:r>
          </a:p>
          <a:p>
            <a:pPr algn="ctr">
              <a:lnSpc>
                <a:spcPct val="115000"/>
              </a:lnSpc>
              <a:buClr>
                <a:schemeClr val="dk1"/>
              </a:buClr>
              <a:buSzPts val="2400"/>
            </a:pPr>
            <a:r>
              <a:rPr lang="en-US" sz="1100" b="1" dirty="0">
                <a:solidFill>
                  <a:schemeClr val="bg1"/>
                </a:solidFill>
                <a:latin typeface="Space Grotesk"/>
                <a:cs typeface="Space Grotesk"/>
              </a:rPr>
              <a:t>Gates</a:t>
            </a:r>
          </a:p>
        </p:txBody>
      </p:sp>
    </p:spTree>
    <p:extLst>
      <p:ext uri="{BB962C8B-B14F-4D97-AF65-F5344CB8AC3E}">
        <p14:creationId xmlns:p14="http://schemas.microsoft.com/office/powerpoint/2010/main" val="67041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1314450" y="21812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Variational Dropout</a:t>
            </a:r>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1314450" y="4667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Layer normalization</a:t>
            </a:r>
          </a:p>
        </p:txBody>
      </p:sp>
      <p:sp>
        <p:nvSpPr>
          <p:cNvPr id="12" name="Oval 11">
            <a:extLst>
              <a:ext uri="{FF2B5EF4-FFF2-40B4-BE49-F238E27FC236}">
                <a16:creationId xmlns:a16="http://schemas.microsoft.com/office/drawing/2014/main" id="{24BD9FCE-5379-A7A1-C281-17144E5C1226}"/>
              </a:ext>
            </a:extLst>
          </p:cNvPr>
          <p:cNvSpPr/>
          <p:nvPr/>
        </p:nvSpPr>
        <p:spPr>
          <a:xfrm>
            <a:off x="6162673" y="2219325"/>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Coverage</a:t>
            </a:r>
          </a:p>
          <a:p>
            <a:pPr algn="ctr">
              <a:lnSpc>
                <a:spcPct val="115000"/>
              </a:lnSpc>
              <a:buClr>
                <a:schemeClr val="dk1"/>
              </a:buClr>
              <a:buSzPts val="2400"/>
            </a:pPr>
            <a:r>
              <a:rPr lang="en-US" sz="1100" b="1" dirty="0">
                <a:solidFill>
                  <a:schemeClr val="bg1"/>
                </a:solidFill>
                <a:latin typeface="Space Grotesk"/>
                <a:cs typeface="Space Grotesk"/>
              </a:rPr>
              <a:t>Decoder</a:t>
            </a:r>
          </a:p>
        </p:txBody>
      </p:sp>
      <p:sp>
        <p:nvSpPr>
          <p:cNvPr id="13" name="Oval 12">
            <a:extLst>
              <a:ext uri="{FF2B5EF4-FFF2-40B4-BE49-F238E27FC236}">
                <a16:creationId xmlns:a16="http://schemas.microsoft.com/office/drawing/2014/main" id="{94D046D8-78BF-F697-2C4B-11F2D889211C}"/>
              </a:ext>
            </a:extLst>
          </p:cNvPr>
          <p:cNvSpPr/>
          <p:nvPr/>
        </p:nvSpPr>
        <p:spPr>
          <a:xfrm>
            <a:off x="7572376" y="4948236"/>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3738562" y="3224211"/>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Context </a:t>
            </a:r>
          </a:p>
          <a:p>
            <a:pPr algn="ctr">
              <a:lnSpc>
                <a:spcPct val="115000"/>
              </a:lnSpc>
              <a:buClr>
                <a:schemeClr val="dk1"/>
              </a:buClr>
              <a:buSzPts val="2400"/>
            </a:pPr>
            <a:r>
              <a:rPr lang="en-US" sz="1100" b="1" dirty="0">
                <a:solidFill>
                  <a:schemeClr val="bg1"/>
                </a:solidFill>
                <a:latin typeface="Space Grotesk"/>
                <a:cs typeface="Space Grotesk"/>
              </a:rPr>
              <a:t>Gates</a:t>
            </a:r>
          </a:p>
        </p:txBody>
      </p:sp>
    </p:spTree>
    <p:extLst>
      <p:ext uri="{BB962C8B-B14F-4D97-AF65-F5344CB8AC3E}">
        <p14:creationId xmlns:p14="http://schemas.microsoft.com/office/powerpoint/2010/main" val="1374934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Oval 8">
            <a:extLst>
              <a:ext uri="{FF2B5EF4-FFF2-40B4-BE49-F238E27FC236}">
                <a16:creationId xmlns:a16="http://schemas.microsoft.com/office/drawing/2014/main" id="{4AB01146-65E1-04DD-7B40-6933484581DE}"/>
              </a:ext>
            </a:extLst>
          </p:cNvPr>
          <p:cNvSpPr/>
          <p:nvPr/>
        </p:nvSpPr>
        <p:spPr>
          <a:xfrm>
            <a:off x="1314450" y="21812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Variational Dropout</a:t>
            </a:r>
          </a:p>
        </p:txBody>
      </p:sp>
      <p:sp>
        <p:nvSpPr>
          <p:cNvPr id="10" name="Oval 9">
            <a:extLst>
              <a:ext uri="{FF2B5EF4-FFF2-40B4-BE49-F238E27FC236}">
                <a16:creationId xmlns:a16="http://schemas.microsoft.com/office/drawing/2014/main" id="{4DECEC9D-FA47-7A8A-9CE0-061AF102D9B6}"/>
              </a:ext>
            </a:extLst>
          </p:cNvPr>
          <p:cNvSpPr/>
          <p:nvPr/>
        </p:nvSpPr>
        <p:spPr>
          <a:xfrm>
            <a:off x="1924051" y="4848225"/>
            <a:ext cx="57150" cy="666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C662B-3135-F84E-1370-5AFF2B47F180}"/>
              </a:ext>
            </a:extLst>
          </p:cNvPr>
          <p:cNvSpPr/>
          <p:nvPr/>
        </p:nvSpPr>
        <p:spPr>
          <a:xfrm>
            <a:off x="1314450" y="466725"/>
            <a:ext cx="1666876"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Layer normalization</a:t>
            </a:r>
          </a:p>
        </p:txBody>
      </p:sp>
      <p:sp>
        <p:nvSpPr>
          <p:cNvPr id="12" name="Oval 11">
            <a:extLst>
              <a:ext uri="{FF2B5EF4-FFF2-40B4-BE49-F238E27FC236}">
                <a16:creationId xmlns:a16="http://schemas.microsoft.com/office/drawing/2014/main" id="{24BD9FCE-5379-A7A1-C281-17144E5C1226}"/>
              </a:ext>
            </a:extLst>
          </p:cNvPr>
          <p:cNvSpPr/>
          <p:nvPr/>
        </p:nvSpPr>
        <p:spPr>
          <a:xfrm>
            <a:off x="6162673" y="2219325"/>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Coverage</a:t>
            </a:r>
          </a:p>
          <a:p>
            <a:pPr algn="ctr">
              <a:lnSpc>
                <a:spcPct val="115000"/>
              </a:lnSpc>
              <a:buClr>
                <a:schemeClr val="dk1"/>
              </a:buClr>
              <a:buSzPts val="2400"/>
            </a:pPr>
            <a:r>
              <a:rPr lang="en-US" sz="1100" b="1" dirty="0">
                <a:solidFill>
                  <a:schemeClr val="bg1"/>
                </a:solidFill>
                <a:latin typeface="Space Grotesk"/>
                <a:cs typeface="Space Grotesk"/>
              </a:rPr>
              <a:t>Decoder</a:t>
            </a:r>
          </a:p>
        </p:txBody>
      </p:sp>
      <p:sp>
        <p:nvSpPr>
          <p:cNvPr id="13" name="Oval 12">
            <a:extLst>
              <a:ext uri="{FF2B5EF4-FFF2-40B4-BE49-F238E27FC236}">
                <a16:creationId xmlns:a16="http://schemas.microsoft.com/office/drawing/2014/main" id="{94D046D8-78BF-F697-2C4B-11F2D889211C}"/>
              </a:ext>
            </a:extLst>
          </p:cNvPr>
          <p:cNvSpPr/>
          <p:nvPr/>
        </p:nvSpPr>
        <p:spPr>
          <a:xfrm>
            <a:off x="6162673" y="466725"/>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Ensembling </a:t>
            </a:r>
          </a:p>
        </p:txBody>
      </p:sp>
      <p:sp>
        <p:nvSpPr>
          <p:cNvPr id="14" name="Oval 13">
            <a:extLst>
              <a:ext uri="{FF2B5EF4-FFF2-40B4-BE49-F238E27FC236}">
                <a16:creationId xmlns:a16="http://schemas.microsoft.com/office/drawing/2014/main" id="{8F1FDF11-69CE-EF3F-3320-AD6377E71C7C}"/>
              </a:ext>
            </a:extLst>
          </p:cNvPr>
          <p:cNvSpPr/>
          <p:nvPr/>
        </p:nvSpPr>
        <p:spPr>
          <a:xfrm>
            <a:off x="3409950" y="895350"/>
            <a:ext cx="2324100" cy="2066925"/>
          </a:xfrm>
          <a:prstGeom prst="ellipse">
            <a:avLst/>
          </a:prstGeom>
          <a:solidFill>
            <a:srgbClr val="BEB7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HNMT TRICKS</a:t>
            </a:r>
          </a:p>
        </p:txBody>
      </p:sp>
      <p:sp>
        <p:nvSpPr>
          <p:cNvPr id="15" name="Oval 14">
            <a:extLst>
              <a:ext uri="{FF2B5EF4-FFF2-40B4-BE49-F238E27FC236}">
                <a16:creationId xmlns:a16="http://schemas.microsoft.com/office/drawing/2014/main" id="{7B9D5FCC-24B9-4CFF-43D1-3608C676E75F}"/>
              </a:ext>
            </a:extLst>
          </p:cNvPr>
          <p:cNvSpPr/>
          <p:nvPr/>
        </p:nvSpPr>
        <p:spPr>
          <a:xfrm>
            <a:off x="3738562" y="3224211"/>
            <a:ext cx="1666875" cy="1323975"/>
          </a:xfrm>
          <a:prstGeom prst="ellipse">
            <a:avLst/>
          </a:prstGeom>
          <a:solidFill>
            <a:srgbClr val="F58E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Clr>
                <a:schemeClr val="dk1"/>
              </a:buClr>
              <a:buSzPts val="2400"/>
            </a:pPr>
            <a:r>
              <a:rPr lang="en-US" sz="1100" b="1" dirty="0">
                <a:solidFill>
                  <a:schemeClr val="bg1"/>
                </a:solidFill>
                <a:latin typeface="Space Grotesk"/>
                <a:cs typeface="Space Grotesk"/>
              </a:rPr>
              <a:t>Context </a:t>
            </a:r>
          </a:p>
          <a:p>
            <a:pPr algn="ctr">
              <a:lnSpc>
                <a:spcPct val="115000"/>
              </a:lnSpc>
              <a:buClr>
                <a:schemeClr val="dk1"/>
              </a:buClr>
              <a:buSzPts val="2400"/>
            </a:pPr>
            <a:r>
              <a:rPr lang="en-US" sz="1100" b="1" dirty="0">
                <a:solidFill>
                  <a:schemeClr val="bg1"/>
                </a:solidFill>
                <a:latin typeface="Space Grotesk"/>
                <a:cs typeface="Space Grotesk"/>
              </a:rPr>
              <a:t>Gates</a:t>
            </a:r>
          </a:p>
        </p:txBody>
      </p:sp>
    </p:spTree>
    <p:extLst>
      <p:ext uri="{BB962C8B-B14F-4D97-AF65-F5344CB8AC3E}">
        <p14:creationId xmlns:p14="http://schemas.microsoft.com/office/powerpoint/2010/main" val="63930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HNMT Preprocessing </a:t>
            </a:r>
            <a:endParaRPr dirty="0"/>
          </a:p>
        </p:txBody>
      </p:sp>
      <p:sp>
        <p:nvSpPr>
          <p:cNvPr id="699" name="Google Shape;699;p52"/>
          <p:cNvSpPr txBox="1"/>
          <p:nvPr/>
        </p:nvSpPr>
        <p:spPr>
          <a:xfrm flipH="1">
            <a:off x="1476835" y="3600350"/>
            <a:ext cx="3329700" cy="83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b="1" dirty="0"/>
              <a:t>Handling Morphologically Rich Languages</a:t>
            </a:r>
          </a:p>
          <a:p>
            <a:pPr marL="0" lvl="0" indent="0" algn="ctr" rtl="0">
              <a:lnSpc>
                <a:spcPct val="115000"/>
              </a:lnSpc>
              <a:spcBef>
                <a:spcPts val="0"/>
              </a:spcBef>
              <a:spcAft>
                <a:spcPts val="0"/>
              </a:spcAft>
              <a:buNone/>
            </a:pPr>
            <a:r>
              <a:rPr lang="en-US" dirty="0"/>
              <a:t>segment Finnish words into meaningful sub-parts</a:t>
            </a:r>
            <a:endParaRPr dirty="0">
              <a:solidFill>
                <a:schemeClr val="dk1"/>
              </a:solidFill>
              <a:latin typeface="Work Sans"/>
              <a:ea typeface="Work Sans"/>
              <a:cs typeface="Work Sans"/>
              <a:sym typeface="Work Sans"/>
            </a:endParaRPr>
          </a:p>
        </p:txBody>
      </p:sp>
      <p:sp>
        <p:nvSpPr>
          <p:cNvPr id="700" name="Google Shape;700;p52"/>
          <p:cNvSpPr txBox="1"/>
          <p:nvPr/>
        </p:nvSpPr>
        <p:spPr>
          <a:xfrm flipH="1">
            <a:off x="4313403" y="1725875"/>
            <a:ext cx="3329700" cy="83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t>Byte-Pair Encoding (BPE)</a:t>
            </a:r>
          </a:p>
          <a:p>
            <a:pPr marL="0" lvl="0" indent="0" algn="ctr" rtl="0">
              <a:lnSpc>
                <a:spcPct val="115000"/>
              </a:lnSpc>
              <a:spcBef>
                <a:spcPts val="0"/>
              </a:spcBef>
              <a:spcAft>
                <a:spcPts val="0"/>
              </a:spcAft>
              <a:buNone/>
            </a:pPr>
            <a:r>
              <a:rPr lang="en-US" dirty="0"/>
              <a:t>split rare or compound words into smaller subword units, reducing vocabulary size</a:t>
            </a:r>
            <a:endParaRPr dirty="0">
              <a:solidFill>
                <a:schemeClr val="dk1"/>
              </a:solidFill>
              <a:latin typeface="Work Sans"/>
              <a:ea typeface="Work Sans"/>
              <a:cs typeface="Work Sans"/>
              <a:sym typeface="Work Sans"/>
            </a:endParaRPr>
          </a:p>
        </p:txBody>
      </p:sp>
      <p:sp>
        <p:nvSpPr>
          <p:cNvPr id="701" name="Google Shape;701;p52"/>
          <p:cNvSpPr txBox="1"/>
          <p:nvPr/>
        </p:nvSpPr>
        <p:spPr>
          <a:xfrm flipH="1">
            <a:off x="5094300" y="3600350"/>
            <a:ext cx="3329700" cy="83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b="1" dirty="0"/>
              <a:t>Dealing with Contractions and Hyphenation</a:t>
            </a:r>
          </a:p>
          <a:p>
            <a:pPr marL="0" lvl="0" indent="0" algn="ctr" rtl="0">
              <a:lnSpc>
                <a:spcPct val="115000"/>
              </a:lnSpc>
              <a:spcBef>
                <a:spcPts val="0"/>
              </a:spcBef>
              <a:spcAft>
                <a:spcPts val="0"/>
              </a:spcAft>
              <a:buNone/>
            </a:pPr>
            <a:r>
              <a:rPr lang="en-US" dirty="0"/>
              <a:t>English contractions are expanded and hyphens handling </a:t>
            </a:r>
            <a:endParaRPr dirty="0">
              <a:solidFill>
                <a:schemeClr val="dk1"/>
              </a:solidFill>
              <a:latin typeface="Work Sans"/>
              <a:ea typeface="Work Sans"/>
              <a:cs typeface="Work Sans"/>
              <a:sym typeface="Work Sans"/>
            </a:endParaRPr>
          </a:p>
        </p:txBody>
      </p:sp>
      <p:sp>
        <p:nvSpPr>
          <p:cNvPr id="702" name="Google Shape;702;p52"/>
          <p:cNvSpPr txBox="1"/>
          <p:nvPr/>
        </p:nvSpPr>
        <p:spPr>
          <a:xfrm flipH="1">
            <a:off x="706302" y="1725875"/>
            <a:ext cx="3329700" cy="83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latin typeface="Work Sans"/>
                <a:ea typeface="Work Sans"/>
                <a:cs typeface="Work Sans"/>
                <a:sym typeface="Work Sans"/>
              </a:rPr>
              <a:t>Tokenization and Truecasing</a:t>
            </a:r>
          </a:p>
          <a:p>
            <a:pPr marL="0" lvl="0" indent="0" algn="ctr" rtl="0">
              <a:lnSpc>
                <a:spcPct val="115000"/>
              </a:lnSpc>
              <a:spcBef>
                <a:spcPts val="0"/>
              </a:spcBef>
              <a:spcAft>
                <a:spcPts val="0"/>
              </a:spcAft>
              <a:buNone/>
            </a:pPr>
            <a:r>
              <a:rPr lang="en-US" dirty="0"/>
              <a:t>breaking into meaningful linguistic units and converting words to their standard form</a:t>
            </a:r>
            <a:endParaRPr b="1" dirty="0">
              <a:solidFill>
                <a:schemeClr val="dk1"/>
              </a:solidFill>
              <a:latin typeface="Work Sans"/>
              <a:ea typeface="Work Sans"/>
              <a:cs typeface="Work Sans"/>
              <a:sym typeface="Work Sans"/>
            </a:endParaRPr>
          </a:p>
        </p:txBody>
      </p:sp>
      <p:sp>
        <p:nvSpPr>
          <p:cNvPr id="703" name="Google Shape;703;p52"/>
          <p:cNvSpPr txBox="1"/>
          <p:nvPr/>
        </p:nvSpPr>
        <p:spPr>
          <a:xfrm flipH="1">
            <a:off x="1160985" y="2794963"/>
            <a:ext cx="999300" cy="572700"/>
          </a:xfrm>
          <a:prstGeom prst="rect">
            <a:avLst/>
          </a:prstGeom>
          <a:solidFill>
            <a:srgbClr val="D1B5C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dirty="0">
                <a:solidFill>
                  <a:schemeClr val="lt1"/>
                </a:solidFill>
                <a:latin typeface="Space Grotesk"/>
                <a:ea typeface="Space Grotesk"/>
                <a:cs typeface="Space Grotesk"/>
                <a:sym typeface="Space Grotesk"/>
              </a:rPr>
              <a:t>01</a:t>
            </a:r>
            <a:endParaRPr sz="3000" dirty="0">
              <a:solidFill>
                <a:schemeClr val="lt1"/>
              </a:solidFill>
              <a:latin typeface="Space Grotesk"/>
              <a:ea typeface="Space Grotesk"/>
              <a:cs typeface="Space Grotesk"/>
              <a:sym typeface="Space Grotesk"/>
            </a:endParaRPr>
          </a:p>
        </p:txBody>
      </p:sp>
      <p:sp>
        <p:nvSpPr>
          <p:cNvPr id="704" name="Google Shape;704;p52"/>
          <p:cNvSpPr txBox="1"/>
          <p:nvPr/>
        </p:nvSpPr>
        <p:spPr>
          <a:xfrm flipH="1">
            <a:off x="3097235" y="2794963"/>
            <a:ext cx="999300" cy="572700"/>
          </a:xfrm>
          <a:prstGeom prst="rect">
            <a:avLst/>
          </a:prstGeom>
          <a:solidFill>
            <a:srgbClr val="D1B5C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a:solidFill>
                  <a:schemeClr val="lt1"/>
                </a:solidFill>
                <a:latin typeface="Space Grotesk"/>
                <a:ea typeface="Space Grotesk"/>
                <a:cs typeface="Space Grotesk"/>
                <a:sym typeface="Space Grotesk"/>
              </a:rPr>
              <a:t>02</a:t>
            </a:r>
            <a:endParaRPr sz="3000">
              <a:solidFill>
                <a:schemeClr val="lt1"/>
              </a:solidFill>
              <a:latin typeface="Space Grotesk"/>
              <a:ea typeface="Space Grotesk"/>
              <a:cs typeface="Space Grotesk"/>
              <a:sym typeface="Space Grotesk"/>
            </a:endParaRPr>
          </a:p>
        </p:txBody>
      </p:sp>
      <p:sp>
        <p:nvSpPr>
          <p:cNvPr id="705" name="Google Shape;705;p52"/>
          <p:cNvSpPr txBox="1"/>
          <p:nvPr/>
        </p:nvSpPr>
        <p:spPr>
          <a:xfrm flipH="1">
            <a:off x="5033479" y="2794963"/>
            <a:ext cx="999300" cy="572700"/>
          </a:xfrm>
          <a:prstGeom prst="rect">
            <a:avLst/>
          </a:prstGeom>
          <a:solidFill>
            <a:srgbClr val="D1B5C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a:solidFill>
                  <a:schemeClr val="lt1"/>
                </a:solidFill>
                <a:latin typeface="Space Grotesk"/>
                <a:ea typeface="Space Grotesk"/>
                <a:cs typeface="Space Grotesk"/>
                <a:sym typeface="Space Grotesk"/>
              </a:rPr>
              <a:t>03</a:t>
            </a:r>
            <a:endParaRPr sz="3000">
              <a:solidFill>
                <a:schemeClr val="lt1"/>
              </a:solidFill>
              <a:latin typeface="Space Grotesk"/>
              <a:ea typeface="Space Grotesk"/>
              <a:cs typeface="Space Grotesk"/>
              <a:sym typeface="Space Grotesk"/>
            </a:endParaRPr>
          </a:p>
        </p:txBody>
      </p:sp>
      <p:sp>
        <p:nvSpPr>
          <p:cNvPr id="706" name="Google Shape;706;p52"/>
          <p:cNvSpPr txBox="1"/>
          <p:nvPr/>
        </p:nvSpPr>
        <p:spPr>
          <a:xfrm flipH="1">
            <a:off x="6969728" y="2794963"/>
            <a:ext cx="999300" cy="572700"/>
          </a:xfrm>
          <a:prstGeom prst="rect">
            <a:avLst/>
          </a:prstGeom>
          <a:solidFill>
            <a:srgbClr val="D1B5C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a:solidFill>
                  <a:schemeClr val="lt1"/>
                </a:solidFill>
                <a:latin typeface="Space Grotesk"/>
                <a:ea typeface="Space Grotesk"/>
                <a:cs typeface="Space Grotesk"/>
                <a:sym typeface="Space Grotesk"/>
              </a:rPr>
              <a:t>04</a:t>
            </a:r>
            <a:endParaRPr sz="3000">
              <a:solidFill>
                <a:schemeClr val="lt1"/>
              </a:solidFill>
              <a:latin typeface="Space Grotesk"/>
              <a:ea typeface="Space Grotesk"/>
              <a:cs typeface="Space Grotesk"/>
              <a:sym typeface="Space Grotesk"/>
            </a:endParaRPr>
          </a:p>
        </p:txBody>
      </p:sp>
      <p:cxnSp>
        <p:nvCxnSpPr>
          <p:cNvPr id="707" name="Google Shape;707;p52"/>
          <p:cNvCxnSpPr>
            <a:stCxn id="703" idx="0"/>
            <a:endCxn id="702" idx="2"/>
          </p:cNvCxnSpPr>
          <p:nvPr/>
        </p:nvCxnSpPr>
        <p:spPr>
          <a:xfrm rot="-5400000">
            <a:off x="1899435" y="2323363"/>
            <a:ext cx="232800" cy="710400"/>
          </a:xfrm>
          <a:prstGeom prst="curvedConnector3">
            <a:avLst>
              <a:gd name="adj1" fmla="val 49976"/>
            </a:avLst>
          </a:prstGeom>
          <a:noFill/>
          <a:ln w="9525" cap="flat" cmpd="sng">
            <a:solidFill>
              <a:schemeClr val="dk1"/>
            </a:solidFill>
            <a:prstDash val="solid"/>
            <a:round/>
            <a:headEnd type="triangle" w="med" len="med"/>
            <a:tailEnd type="none" w="med" len="med"/>
          </a:ln>
        </p:spPr>
      </p:cxnSp>
      <p:cxnSp>
        <p:nvCxnSpPr>
          <p:cNvPr id="708" name="Google Shape;708;p52"/>
          <p:cNvCxnSpPr>
            <a:stCxn id="699" idx="0"/>
            <a:endCxn id="704" idx="2"/>
          </p:cNvCxnSpPr>
          <p:nvPr/>
        </p:nvCxnSpPr>
        <p:spPr>
          <a:xfrm rot="-5400000">
            <a:off x="3252835" y="3256400"/>
            <a:ext cx="232800" cy="455100"/>
          </a:xfrm>
          <a:prstGeom prst="curvedConnector3">
            <a:avLst>
              <a:gd name="adj1" fmla="val 49976"/>
            </a:avLst>
          </a:prstGeom>
          <a:noFill/>
          <a:ln w="9525" cap="flat" cmpd="sng">
            <a:solidFill>
              <a:schemeClr val="dk1"/>
            </a:solidFill>
            <a:prstDash val="solid"/>
            <a:round/>
            <a:headEnd type="none" w="med" len="med"/>
            <a:tailEnd type="triangle" w="med" len="med"/>
          </a:ln>
        </p:spPr>
      </p:cxnSp>
      <p:cxnSp>
        <p:nvCxnSpPr>
          <p:cNvPr id="709" name="Google Shape;709;p52"/>
          <p:cNvCxnSpPr>
            <a:stCxn id="705" idx="0"/>
            <a:endCxn id="700" idx="2"/>
          </p:cNvCxnSpPr>
          <p:nvPr/>
        </p:nvCxnSpPr>
        <p:spPr>
          <a:xfrm rot="5400000" flipH="1" flipV="1">
            <a:off x="5639347" y="2456057"/>
            <a:ext cx="232688" cy="445124"/>
          </a:xfrm>
          <a:prstGeom prst="curvedConnector3">
            <a:avLst>
              <a:gd name="adj1" fmla="val 50000"/>
            </a:avLst>
          </a:prstGeom>
          <a:noFill/>
          <a:ln w="9525" cap="flat" cmpd="sng">
            <a:solidFill>
              <a:schemeClr val="dk1"/>
            </a:solidFill>
            <a:prstDash val="solid"/>
            <a:round/>
            <a:headEnd type="triangle" w="med" len="med"/>
            <a:tailEnd type="none" w="med" len="med"/>
          </a:ln>
        </p:spPr>
      </p:cxnSp>
      <p:cxnSp>
        <p:nvCxnSpPr>
          <p:cNvPr id="710" name="Google Shape;710;p52"/>
          <p:cNvCxnSpPr>
            <a:stCxn id="701" idx="0"/>
            <a:endCxn id="706" idx="2"/>
          </p:cNvCxnSpPr>
          <p:nvPr/>
        </p:nvCxnSpPr>
        <p:spPr>
          <a:xfrm rot="-5400000">
            <a:off x="6997800" y="3128900"/>
            <a:ext cx="232800" cy="710100"/>
          </a:xfrm>
          <a:prstGeom prst="curvedConnector3">
            <a:avLst>
              <a:gd name="adj1" fmla="val 49976"/>
            </a:avLst>
          </a:prstGeom>
          <a:noFill/>
          <a:ln w="9525" cap="flat" cmpd="sng">
            <a:solidFill>
              <a:schemeClr val="dk1"/>
            </a:solidFill>
            <a:prstDash val="solid"/>
            <a:round/>
            <a:headEnd type="none" w="med" len="med"/>
            <a:tailEnd type="triangle" w="med" len="med"/>
          </a:ln>
        </p:spPr>
      </p:cxnSp>
      <p:cxnSp>
        <p:nvCxnSpPr>
          <p:cNvPr id="711" name="Google Shape;711;p52"/>
          <p:cNvCxnSpPr>
            <a:stCxn id="703" idx="1"/>
            <a:endCxn id="704" idx="3"/>
          </p:cNvCxnSpPr>
          <p:nvPr/>
        </p:nvCxnSpPr>
        <p:spPr>
          <a:xfrm>
            <a:off x="2160285" y="3081313"/>
            <a:ext cx="936900" cy="0"/>
          </a:xfrm>
          <a:prstGeom prst="straightConnector1">
            <a:avLst/>
          </a:prstGeom>
          <a:noFill/>
          <a:ln w="9525" cap="flat" cmpd="sng">
            <a:solidFill>
              <a:schemeClr val="dk1"/>
            </a:solidFill>
            <a:prstDash val="dot"/>
            <a:round/>
            <a:headEnd type="none" w="med" len="med"/>
            <a:tailEnd type="triangle" w="med" len="med"/>
          </a:ln>
        </p:spPr>
      </p:cxnSp>
      <p:cxnSp>
        <p:nvCxnSpPr>
          <p:cNvPr id="712" name="Google Shape;712;p52"/>
          <p:cNvCxnSpPr>
            <a:stCxn id="704" idx="1"/>
            <a:endCxn id="705" idx="3"/>
          </p:cNvCxnSpPr>
          <p:nvPr/>
        </p:nvCxnSpPr>
        <p:spPr>
          <a:xfrm>
            <a:off x="4096535" y="3081313"/>
            <a:ext cx="936900" cy="0"/>
          </a:xfrm>
          <a:prstGeom prst="straightConnector1">
            <a:avLst/>
          </a:prstGeom>
          <a:noFill/>
          <a:ln w="9525" cap="flat" cmpd="sng">
            <a:solidFill>
              <a:schemeClr val="dk1"/>
            </a:solidFill>
            <a:prstDash val="dot"/>
            <a:round/>
            <a:headEnd type="none" w="med" len="med"/>
            <a:tailEnd type="triangle" w="med" len="med"/>
          </a:ln>
        </p:spPr>
      </p:cxnSp>
      <p:cxnSp>
        <p:nvCxnSpPr>
          <p:cNvPr id="713" name="Google Shape;713;p52"/>
          <p:cNvCxnSpPr>
            <a:stCxn id="705" idx="1"/>
            <a:endCxn id="706" idx="3"/>
          </p:cNvCxnSpPr>
          <p:nvPr/>
        </p:nvCxnSpPr>
        <p:spPr>
          <a:xfrm>
            <a:off x="6032779" y="3081313"/>
            <a:ext cx="936900" cy="0"/>
          </a:xfrm>
          <a:prstGeom prst="straightConnector1">
            <a:avLst/>
          </a:prstGeom>
          <a:noFill/>
          <a:ln w="9525" cap="flat" cmpd="sng">
            <a:solidFill>
              <a:schemeClr val="dk1"/>
            </a:solidFill>
            <a:prstDash val="dot"/>
            <a:round/>
            <a:headEnd type="none" w="med" len="med"/>
            <a:tailEnd type="triangle" w="med" len="med"/>
          </a:ln>
        </p:spPr>
      </p:cxnSp>
    </p:spTree>
    <p:extLst>
      <p:ext uri="{BB962C8B-B14F-4D97-AF65-F5344CB8AC3E}">
        <p14:creationId xmlns:p14="http://schemas.microsoft.com/office/powerpoint/2010/main" val="383896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500"/>
                                        <p:tgtEl>
                                          <p:spTgt spid="6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500"/>
                                        <p:tgtEl>
                                          <p:spTgt spid="7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1"/>
                                        </p:tgtEl>
                                        <p:attrNameLst>
                                          <p:attrName>style.visibility</p:attrName>
                                        </p:attrNameLst>
                                      </p:cBhvr>
                                      <p:to>
                                        <p:strVal val="visible"/>
                                      </p:to>
                                    </p:set>
                                    <p:animEffect transition="in" filter="fade">
                                      <p:cBhvr>
                                        <p:cTn id="17" dur="500"/>
                                        <p:tgtEl>
                                          <p:spTgt spid="7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fade">
                                      <p:cBhvr>
                                        <p:cTn id="22" dur="500"/>
                                        <p:tgtEl>
                                          <p:spTgt spid="7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2"/>
                                        </p:tgtEl>
                                        <p:attrNameLst>
                                          <p:attrName>style.visibility</p:attrName>
                                        </p:attrNameLst>
                                      </p:cBhvr>
                                      <p:to>
                                        <p:strVal val="visible"/>
                                      </p:to>
                                    </p:set>
                                    <p:animEffect transition="in" filter="fade">
                                      <p:cBhvr>
                                        <p:cTn id="27" dur="500"/>
                                        <p:tgtEl>
                                          <p:spTgt spid="7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05"/>
                                        </p:tgtEl>
                                        <p:attrNameLst>
                                          <p:attrName>style.visibility</p:attrName>
                                        </p:attrNameLst>
                                      </p:cBhvr>
                                      <p:to>
                                        <p:strVal val="visible"/>
                                      </p:to>
                                    </p:set>
                                    <p:animEffect transition="in" filter="fade">
                                      <p:cBhvr>
                                        <p:cTn id="32" dur="500"/>
                                        <p:tgtEl>
                                          <p:spTgt spid="70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3"/>
                                        </p:tgtEl>
                                        <p:attrNameLst>
                                          <p:attrName>style.visibility</p:attrName>
                                        </p:attrNameLst>
                                      </p:cBhvr>
                                      <p:to>
                                        <p:strVal val="visible"/>
                                      </p:to>
                                    </p:set>
                                    <p:animEffect transition="in" filter="fade">
                                      <p:cBhvr>
                                        <p:cTn id="37" dur="500"/>
                                        <p:tgtEl>
                                          <p:spTgt spid="7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06"/>
                                        </p:tgtEl>
                                        <p:attrNameLst>
                                          <p:attrName>style.visibility</p:attrName>
                                        </p:attrNameLst>
                                      </p:cBhvr>
                                      <p:to>
                                        <p:strVal val="visible"/>
                                      </p:to>
                                    </p:set>
                                    <p:animEffect transition="in" filter="fade">
                                      <p:cBhvr>
                                        <p:cTn id="42" dur="500"/>
                                        <p:tgtEl>
                                          <p:spTgt spid="7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7"/>
                                        </p:tgtEl>
                                        <p:attrNameLst>
                                          <p:attrName>style.visibility</p:attrName>
                                        </p:attrNameLst>
                                      </p:cBhvr>
                                      <p:to>
                                        <p:strVal val="visible"/>
                                      </p:to>
                                    </p:set>
                                    <p:animEffect transition="in" filter="fade">
                                      <p:cBhvr>
                                        <p:cTn id="47" dur="500"/>
                                        <p:tgtEl>
                                          <p:spTgt spid="70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02"/>
                                        </p:tgtEl>
                                        <p:attrNameLst>
                                          <p:attrName>style.visibility</p:attrName>
                                        </p:attrNameLst>
                                      </p:cBhvr>
                                      <p:to>
                                        <p:strVal val="visible"/>
                                      </p:to>
                                    </p:set>
                                    <p:animEffect transition="in" filter="fade">
                                      <p:cBhvr>
                                        <p:cTn id="50" dur="500"/>
                                        <p:tgtEl>
                                          <p:spTgt spid="70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99"/>
                                        </p:tgtEl>
                                        <p:attrNameLst>
                                          <p:attrName>style.visibility</p:attrName>
                                        </p:attrNameLst>
                                      </p:cBhvr>
                                      <p:to>
                                        <p:strVal val="visible"/>
                                      </p:to>
                                    </p:set>
                                    <p:animEffect transition="in" filter="fade">
                                      <p:cBhvr>
                                        <p:cTn id="55" dur="500"/>
                                        <p:tgtEl>
                                          <p:spTgt spid="699"/>
                                        </p:tgtEl>
                                      </p:cBhvr>
                                    </p:animEffect>
                                  </p:childTnLst>
                                </p:cTn>
                              </p:par>
                              <p:par>
                                <p:cTn id="56" presetID="10" presetClass="entr" presetSubtype="0" fill="hold" nodeType="withEffect">
                                  <p:stCondLst>
                                    <p:cond delay="0"/>
                                  </p:stCondLst>
                                  <p:childTnLst>
                                    <p:set>
                                      <p:cBhvr>
                                        <p:cTn id="57" dur="1" fill="hold">
                                          <p:stCondLst>
                                            <p:cond delay="0"/>
                                          </p:stCondLst>
                                        </p:cTn>
                                        <p:tgtEl>
                                          <p:spTgt spid="708"/>
                                        </p:tgtEl>
                                        <p:attrNameLst>
                                          <p:attrName>style.visibility</p:attrName>
                                        </p:attrNameLst>
                                      </p:cBhvr>
                                      <p:to>
                                        <p:strVal val="visible"/>
                                      </p:to>
                                    </p:set>
                                    <p:animEffect transition="in" filter="fade">
                                      <p:cBhvr>
                                        <p:cTn id="58" dur="500"/>
                                        <p:tgtEl>
                                          <p:spTgt spid="70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00"/>
                                        </p:tgtEl>
                                        <p:attrNameLst>
                                          <p:attrName>style.visibility</p:attrName>
                                        </p:attrNameLst>
                                      </p:cBhvr>
                                      <p:to>
                                        <p:strVal val="visible"/>
                                      </p:to>
                                    </p:set>
                                    <p:animEffect transition="in" filter="fade">
                                      <p:cBhvr>
                                        <p:cTn id="63" dur="500"/>
                                        <p:tgtEl>
                                          <p:spTgt spid="700"/>
                                        </p:tgtEl>
                                      </p:cBhvr>
                                    </p:animEffect>
                                  </p:childTnLst>
                                </p:cTn>
                              </p:par>
                              <p:par>
                                <p:cTn id="64" presetID="10" presetClass="entr" presetSubtype="0" fill="hold" nodeType="withEffect">
                                  <p:stCondLst>
                                    <p:cond delay="0"/>
                                  </p:stCondLst>
                                  <p:childTnLst>
                                    <p:set>
                                      <p:cBhvr>
                                        <p:cTn id="65" dur="1" fill="hold">
                                          <p:stCondLst>
                                            <p:cond delay="0"/>
                                          </p:stCondLst>
                                        </p:cTn>
                                        <p:tgtEl>
                                          <p:spTgt spid="709"/>
                                        </p:tgtEl>
                                        <p:attrNameLst>
                                          <p:attrName>style.visibility</p:attrName>
                                        </p:attrNameLst>
                                      </p:cBhvr>
                                      <p:to>
                                        <p:strVal val="visible"/>
                                      </p:to>
                                    </p:set>
                                    <p:animEffect transition="in" filter="fade">
                                      <p:cBhvr>
                                        <p:cTn id="66" dur="500"/>
                                        <p:tgtEl>
                                          <p:spTgt spid="70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01"/>
                                        </p:tgtEl>
                                        <p:attrNameLst>
                                          <p:attrName>style.visibility</p:attrName>
                                        </p:attrNameLst>
                                      </p:cBhvr>
                                      <p:to>
                                        <p:strVal val="visible"/>
                                      </p:to>
                                    </p:set>
                                    <p:animEffect transition="in" filter="fade">
                                      <p:cBhvr>
                                        <p:cTn id="71" dur="500"/>
                                        <p:tgtEl>
                                          <p:spTgt spid="701"/>
                                        </p:tgtEl>
                                      </p:cBhvr>
                                    </p:animEffect>
                                  </p:childTnLst>
                                </p:cTn>
                              </p:par>
                              <p:par>
                                <p:cTn id="72" presetID="10" presetClass="entr" presetSubtype="0" fill="hold" nodeType="withEffect">
                                  <p:stCondLst>
                                    <p:cond delay="0"/>
                                  </p:stCondLst>
                                  <p:childTnLst>
                                    <p:set>
                                      <p:cBhvr>
                                        <p:cTn id="73" dur="1" fill="hold">
                                          <p:stCondLst>
                                            <p:cond delay="0"/>
                                          </p:stCondLst>
                                        </p:cTn>
                                        <p:tgtEl>
                                          <p:spTgt spid="710"/>
                                        </p:tgtEl>
                                        <p:attrNameLst>
                                          <p:attrName>style.visibility</p:attrName>
                                        </p:attrNameLst>
                                      </p:cBhvr>
                                      <p:to>
                                        <p:strVal val="visible"/>
                                      </p:to>
                                    </p:set>
                                    <p:animEffect transition="in" filter="fade">
                                      <p:cBhvr>
                                        <p:cTn id="74"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p:bldP spid="699" grpId="0"/>
      <p:bldP spid="700" grpId="0"/>
      <p:bldP spid="701" grpId="0"/>
      <p:bldP spid="702" grpId="0"/>
      <p:bldP spid="703" grpId="0" animBg="1"/>
      <p:bldP spid="704" grpId="0" animBg="1"/>
      <p:bldP spid="705" grpId="0" animBg="1"/>
      <p:bldP spid="70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8"/>
          <p:cNvSpPr txBox="1">
            <a:spLocks noGrp="1"/>
          </p:cNvSpPr>
          <p:nvPr>
            <p:ph type="title"/>
          </p:nvPr>
        </p:nvSpPr>
        <p:spPr>
          <a:xfrm>
            <a:off x="720000" y="416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Fine Tuning HNMT</a:t>
            </a:r>
            <a:endParaRPr dirty="0"/>
          </a:p>
        </p:txBody>
      </p:sp>
      <p:sp>
        <p:nvSpPr>
          <p:cNvPr id="2" name="TextBox 1">
            <a:extLst>
              <a:ext uri="{FF2B5EF4-FFF2-40B4-BE49-F238E27FC236}">
                <a16:creationId xmlns:a16="http://schemas.microsoft.com/office/drawing/2014/main" id="{A625A46E-C8DA-2C2D-B490-AACD90191B35}"/>
              </a:ext>
            </a:extLst>
          </p:cNvPr>
          <p:cNvSpPr txBox="1"/>
          <p:nvPr/>
        </p:nvSpPr>
        <p:spPr>
          <a:xfrm>
            <a:off x="942974" y="1219200"/>
            <a:ext cx="8201025" cy="369332"/>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latin typeface="Space Grotesk" panose="020B0604020202020204" charset="0"/>
                <a:cs typeface="Space Grotesk" panose="020B0604020202020204" charset="0"/>
              </a:rPr>
              <a:t>We used a subset of 80k from a 1.3M row English to Arabic data set </a:t>
            </a:r>
          </a:p>
        </p:txBody>
      </p:sp>
      <p:graphicFrame>
        <p:nvGraphicFramePr>
          <p:cNvPr id="6" name="Diagram 5">
            <a:extLst>
              <a:ext uri="{FF2B5EF4-FFF2-40B4-BE49-F238E27FC236}">
                <a16:creationId xmlns:a16="http://schemas.microsoft.com/office/drawing/2014/main" id="{949306BC-A095-931D-52E4-E760E15496A0}"/>
              </a:ext>
            </a:extLst>
          </p:cNvPr>
          <p:cNvGraphicFramePr/>
          <p:nvPr/>
        </p:nvGraphicFramePr>
        <p:xfrm>
          <a:off x="1685925" y="1757027"/>
          <a:ext cx="5772150" cy="57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72BB994E-809C-8625-2027-52C32233200E}"/>
              </a:ext>
            </a:extLst>
          </p:cNvPr>
          <p:cNvGraphicFramePr/>
          <p:nvPr/>
        </p:nvGraphicFramePr>
        <p:xfrm>
          <a:off x="1685925" y="2329727"/>
          <a:ext cx="5772150" cy="5727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0E49E5F2-C7E0-BD78-1F51-3F7F90A8B472}"/>
              </a:ext>
            </a:extLst>
          </p:cNvPr>
          <p:cNvGraphicFramePr/>
          <p:nvPr/>
        </p:nvGraphicFramePr>
        <p:xfrm>
          <a:off x="1685925" y="3729902"/>
          <a:ext cx="5772150" cy="5727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Oval 8">
            <a:extLst>
              <a:ext uri="{FF2B5EF4-FFF2-40B4-BE49-F238E27FC236}">
                <a16:creationId xmlns:a16="http://schemas.microsoft.com/office/drawing/2014/main" id="{01CEAFDE-0D51-54BF-7033-8AD2223560DE}"/>
              </a:ext>
            </a:extLst>
          </p:cNvPr>
          <p:cNvSpPr/>
          <p:nvPr/>
        </p:nvSpPr>
        <p:spPr>
          <a:xfrm>
            <a:off x="4638676" y="2988403"/>
            <a:ext cx="85724" cy="127926"/>
          </a:xfrm>
          <a:prstGeom prst="ellipse">
            <a:avLst/>
          </a:prstGeom>
          <a:solidFill>
            <a:srgbClr val="69AB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E6DF503-1F69-6D49-4F39-089783DF99DD}"/>
              </a:ext>
            </a:extLst>
          </p:cNvPr>
          <p:cNvSpPr/>
          <p:nvPr/>
        </p:nvSpPr>
        <p:spPr>
          <a:xfrm>
            <a:off x="4638676" y="3188238"/>
            <a:ext cx="85724" cy="127926"/>
          </a:xfrm>
          <a:prstGeom prst="ellipse">
            <a:avLst/>
          </a:prstGeom>
          <a:solidFill>
            <a:srgbClr val="69AB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FBB8847-1605-F77E-CD97-897F49611D30}"/>
              </a:ext>
            </a:extLst>
          </p:cNvPr>
          <p:cNvSpPr/>
          <p:nvPr/>
        </p:nvSpPr>
        <p:spPr>
          <a:xfrm>
            <a:off x="4638676" y="3395107"/>
            <a:ext cx="85724" cy="127926"/>
          </a:xfrm>
          <a:prstGeom prst="ellipse">
            <a:avLst/>
          </a:prstGeom>
          <a:solidFill>
            <a:srgbClr val="69AB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47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gtEl>
                                        <p:attrNameLst>
                                          <p:attrName>style.visibility</p:attrName>
                                        </p:attrNameLst>
                                      </p:cBhvr>
                                      <p:to>
                                        <p:strVal val="visible"/>
                                      </p:to>
                                    </p:set>
                                    <p:animEffect transition="in" filter="fade">
                                      <p:cBhvr>
                                        <p:cTn id="7" dur="500"/>
                                        <p:tgtEl>
                                          <p:spTgt spid="6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p:bldP spid="2" grpId="0"/>
      <p:bldGraphic spid="6" grpId="0">
        <p:bldAsOne/>
      </p:bldGraphic>
      <p:bldGraphic spid="7" grpId="0">
        <p:bldAsOne/>
      </p:bldGraphic>
      <p:bldGraphic spid="8" grpId="0">
        <p:bldAsOne/>
      </p:bldGraphic>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8"/>
          <p:cNvSpPr txBox="1">
            <a:spLocks noGrp="1"/>
          </p:cNvSpPr>
          <p:nvPr>
            <p:ph type="title"/>
          </p:nvPr>
        </p:nvSpPr>
        <p:spPr>
          <a:xfrm>
            <a:off x="720000" y="416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Fine Tuning HNMT</a:t>
            </a:r>
            <a:endParaRPr dirty="0"/>
          </a:p>
        </p:txBody>
      </p:sp>
      <p:sp>
        <p:nvSpPr>
          <p:cNvPr id="2" name="TextBox 1">
            <a:extLst>
              <a:ext uri="{FF2B5EF4-FFF2-40B4-BE49-F238E27FC236}">
                <a16:creationId xmlns:a16="http://schemas.microsoft.com/office/drawing/2014/main" id="{A625A46E-C8DA-2C2D-B490-AACD90191B35}"/>
              </a:ext>
            </a:extLst>
          </p:cNvPr>
          <p:cNvSpPr txBox="1"/>
          <p:nvPr/>
        </p:nvSpPr>
        <p:spPr>
          <a:xfrm>
            <a:off x="942975" y="1219200"/>
            <a:ext cx="4362450" cy="2677656"/>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a:latin typeface="Space Grotesk" panose="020B0604020202020204" charset="0"/>
                <a:cs typeface="Space Grotesk" panose="020B0604020202020204" charset="0"/>
              </a:rPr>
              <a:t>We used LoRA fine tuning</a:t>
            </a:r>
          </a:p>
          <a:p>
            <a:r>
              <a:rPr lang="en-US" sz="1800" dirty="0">
                <a:latin typeface="Space Grotesk" panose="020B0604020202020204" charset="0"/>
                <a:cs typeface="Space Grotesk" panose="020B0604020202020204" charset="0"/>
              </a:rPr>
              <a:t>	</a:t>
            </a:r>
            <a:r>
              <a:rPr lang="en-US" sz="1600" dirty="0">
                <a:latin typeface="Space Grotesk" panose="020B0604020202020204" charset="0"/>
                <a:cs typeface="Space Grotesk" panose="020B0604020202020204" charset="0"/>
                <a:sym typeface="Wingdings" panose="05000000000000000000" pitchFamily="2" charset="2"/>
              </a:rPr>
              <a:t> Parameter efficiency </a:t>
            </a:r>
          </a:p>
          <a:p>
            <a:r>
              <a:rPr lang="en-US" sz="1600" dirty="0">
                <a:latin typeface="Space Grotesk" panose="020B0604020202020204" charset="0"/>
                <a:cs typeface="Space Grotesk" panose="020B0604020202020204" charset="0"/>
                <a:sym typeface="Wingdings" panose="05000000000000000000" pitchFamily="2" charset="2"/>
              </a:rPr>
              <a:t>	 Reduced training time</a:t>
            </a:r>
          </a:p>
          <a:p>
            <a:r>
              <a:rPr lang="en-US" sz="1600" dirty="0">
                <a:latin typeface="Space Grotesk" panose="020B0604020202020204" charset="0"/>
                <a:cs typeface="Space Grotesk" panose="020B0604020202020204" charset="0"/>
                <a:sym typeface="Wingdings" panose="05000000000000000000" pitchFamily="2" charset="2"/>
              </a:rPr>
              <a:t>	 Lower resource requirements</a:t>
            </a:r>
          </a:p>
          <a:p>
            <a:endParaRPr lang="en-US" sz="1600" dirty="0">
              <a:latin typeface="Space Grotesk" panose="020B0604020202020204" charset="0"/>
              <a:cs typeface="Space Grotesk" panose="020B0604020202020204" charset="0"/>
              <a:sym typeface="Wingdings" panose="05000000000000000000" pitchFamily="2" charset="2"/>
            </a:endParaRPr>
          </a:p>
          <a:p>
            <a:pPr marL="285750" indent="-285750">
              <a:buFont typeface="Courier New" panose="02070309020205020404" pitchFamily="49" charset="0"/>
              <a:buChar char="o"/>
            </a:pPr>
            <a:r>
              <a:rPr lang="en-US" sz="1600" dirty="0">
                <a:latin typeface="Space Grotesk" panose="020B0604020202020204" charset="0"/>
                <a:cs typeface="Space Grotesk" panose="020B0604020202020204" charset="0"/>
                <a:sym typeface="Wingdings" panose="05000000000000000000" pitchFamily="2" charset="2"/>
              </a:rPr>
              <a:t>We reached  these loses after experimenting many LoRA Parameters</a:t>
            </a:r>
            <a:endParaRPr lang="en-US" sz="1600" dirty="0">
              <a:latin typeface="Space Grotesk" panose="020B0604020202020204" charset="0"/>
              <a:cs typeface="Space Grotesk" panose="020B0604020202020204" charset="0"/>
            </a:endParaRPr>
          </a:p>
          <a:p>
            <a:pPr marL="342900" indent="-342900">
              <a:buFont typeface="Arial" panose="020B0604020202020204" pitchFamily="34" charset="0"/>
              <a:buChar char="•"/>
            </a:pPr>
            <a:endParaRPr lang="en-US" sz="1600" dirty="0">
              <a:latin typeface="Space Grotesk" panose="020B0604020202020204" charset="0"/>
              <a:cs typeface="Space Grotesk" panose="020B0604020202020204" charset="0"/>
            </a:endParaRPr>
          </a:p>
          <a:p>
            <a:pPr lvl="4"/>
            <a:r>
              <a:rPr lang="en-US" sz="1800" dirty="0">
                <a:latin typeface="Space Grotesk" panose="020B0604020202020204" charset="0"/>
                <a:cs typeface="Space Grotesk" panose="020B0604020202020204" charset="0"/>
              </a:rPr>
              <a:t>	</a:t>
            </a:r>
          </a:p>
          <a:p>
            <a:r>
              <a:rPr lang="en-US" sz="1800" dirty="0">
                <a:latin typeface="Space Grotesk" panose="020B0604020202020204" charset="0"/>
                <a:cs typeface="Space Grotesk" panose="020B0604020202020204" charset="0"/>
              </a:rPr>
              <a:t> 		</a:t>
            </a:r>
          </a:p>
        </p:txBody>
      </p:sp>
      <p:pic>
        <p:nvPicPr>
          <p:cNvPr id="14" name="Picture 13" descr="A diagram of a progress bar&#10;&#10;Description automatically generated">
            <a:extLst>
              <a:ext uri="{FF2B5EF4-FFF2-40B4-BE49-F238E27FC236}">
                <a16:creationId xmlns:a16="http://schemas.microsoft.com/office/drawing/2014/main" id="{94613244-8A3B-2F7B-EB72-871499FCAE8D}"/>
              </a:ext>
            </a:extLst>
          </p:cNvPr>
          <p:cNvPicPr>
            <a:picLocks noChangeAspect="1"/>
          </p:cNvPicPr>
          <p:nvPr/>
        </p:nvPicPr>
        <p:blipFill>
          <a:blip r:embed="rId3"/>
          <a:srcRect l="24360" t="15464" r="25384"/>
          <a:stretch/>
        </p:blipFill>
        <p:spPr>
          <a:xfrm>
            <a:off x="5614125" y="552450"/>
            <a:ext cx="2809875" cy="3422125"/>
          </a:xfrm>
          <a:prstGeom prst="rect">
            <a:avLst/>
          </a:prstGeom>
        </p:spPr>
      </p:pic>
      <p:pic>
        <p:nvPicPr>
          <p:cNvPr id="18" name="Picture 17">
            <a:extLst>
              <a:ext uri="{FF2B5EF4-FFF2-40B4-BE49-F238E27FC236}">
                <a16:creationId xmlns:a16="http://schemas.microsoft.com/office/drawing/2014/main" id="{3FC4D067-EBFA-4143-B2EA-EEC1912E6164}"/>
              </a:ext>
            </a:extLst>
          </p:cNvPr>
          <p:cNvPicPr>
            <a:picLocks noChangeAspect="1"/>
          </p:cNvPicPr>
          <p:nvPr/>
        </p:nvPicPr>
        <p:blipFill>
          <a:blip r:embed="rId4"/>
          <a:stretch>
            <a:fillRect/>
          </a:stretch>
        </p:blipFill>
        <p:spPr>
          <a:xfrm>
            <a:off x="1666470" y="3245720"/>
            <a:ext cx="2905530" cy="1762371"/>
          </a:xfrm>
          <a:prstGeom prst="rect">
            <a:avLst/>
          </a:prstGeom>
        </p:spPr>
      </p:pic>
    </p:spTree>
    <p:extLst>
      <p:ext uri="{BB962C8B-B14F-4D97-AF65-F5344CB8AC3E}">
        <p14:creationId xmlns:p14="http://schemas.microsoft.com/office/powerpoint/2010/main" val="117337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7C90-24D7-76CB-8AFF-AA0F8C64BC83}"/>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53CEE0BD-B572-C6C3-C022-F36B90F3B145}"/>
              </a:ext>
            </a:extLst>
          </p:cNvPr>
          <p:cNvSpPr>
            <a:spLocks noGrp="1"/>
          </p:cNvSpPr>
          <p:nvPr>
            <p:ph type="body" idx="1"/>
          </p:nvPr>
        </p:nvSpPr>
        <p:spPr>
          <a:xfrm>
            <a:off x="1069405" y="1351156"/>
            <a:ext cx="2744312" cy="3101897"/>
          </a:xfrm>
        </p:spPr>
        <p:txBody>
          <a:bodyPr/>
          <a:lstStyle/>
          <a:p>
            <a:pPr>
              <a:buFont typeface="Wingdings" panose="05000000000000000000" pitchFamily="2" charset="2"/>
              <a:buChar char="Ø"/>
            </a:pPr>
            <a:r>
              <a:rPr lang="en-US" dirty="0">
                <a:solidFill>
                  <a:schemeClr val="tx1">
                    <a:lumMod val="50000"/>
                  </a:schemeClr>
                </a:solidFill>
              </a:rPr>
              <a:t>Dataset Searching</a:t>
            </a:r>
          </a:p>
          <a:p>
            <a:pPr>
              <a:buFont typeface="Wingdings" panose="05000000000000000000" pitchFamily="2" charset="2"/>
              <a:buChar char="Ø"/>
            </a:pPr>
            <a:endParaRPr lang="en-US" dirty="0">
              <a:solidFill>
                <a:schemeClr val="tx1">
                  <a:lumMod val="50000"/>
                </a:schemeClr>
              </a:solidFill>
            </a:endParaRPr>
          </a:p>
          <a:p>
            <a:pPr marL="139700" indent="0">
              <a:buNone/>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Common Voice</a:t>
            </a: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Feature Extraction</a:t>
            </a: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endParaRPr lang="en-US" dirty="0">
              <a:solidFill>
                <a:schemeClr val="tx1">
                  <a:lumMod val="50000"/>
                </a:schemeClr>
              </a:solidFill>
            </a:endParaRPr>
          </a:p>
          <a:p>
            <a:pPr>
              <a:buFont typeface="Wingdings" panose="05000000000000000000" pitchFamily="2" charset="2"/>
              <a:buChar char="Ø"/>
            </a:pPr>
            <a:r>
              <a:rPr lang="en-US" dirty="0">
                <a:solidFill>
                  <a:schemeClr val="tx1">
                    <a:lumMod val="50000"/>
                  </a:schemeClr>
                </a:solidFill>
              </a:rPr>
              <a:t>Whisper Model</a:t>
            </a:r>
          </a:p>
          <a:p>
            <a:pPr>
              <a:buFont typeface="Wingdings" panose="05000000000000000000" pitchFamily="2" charset="2"/>
              <a:buChar char="Ø"/>
            </a:pPr>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sp>
        <p:nvSpPr>
          <p:cNvPr id="5" name="TextBox 4">
            <a:extLst>
              <a:ext uri="{FF2B5EF4-FFF2-40B4-BE49-F238E27FC236}">
                <a16:creationId xmlns:a16="http://schemas.microsoft.com/office/drawing/2014/main" id="{516D5292-854F-3E26-1D8D-C5BC68855643}"/>
              </a:ext>
            </a:extLst>
          </p:cNvPr>
          <p:cNvSpPr txBox="1"/>
          <p:nvPr/>
        </p:nvSpPr>
        <p:spPr>
          <a:xfrm>
            <a:off x="4152343" y="1419736"/>
            <a:ext cx="4572000" cy="2462213"/>
          </a:xfrm>
          <a:prstGeom prst="rect">
            <a:avLst/>
          </a:prstGeom>
          <a:noFill/>
        </p:spPr>
        <p:txBody>
          <a:bodyPr wrap="square">
            <a:spAutoFit/>
          </a:bodyPr>
          <a:lstStyle/>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Helsinki</a:t>
            </a: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Evaluating the Translation Model</a:t>
            </a: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GANs &amp; Augmentation </a:t>
            </a: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endParaRPr lang="en-US" dirty="0">
              <a:solidFill>
                <a:schemeClr val="tx1">
                  <a:lumMod val="50000"/>
                </a:schemeClr>
              </a:solidFill>
              <a:latin typeface="Work Sans" pitchFamily="2" charset="0"/>
            </a:endParaRPr>
          </a:p>
          <a:p>
            <a:pPr>
              <a:buClr>
                <a:schemeClr val="accent3"/>
              </a:buClr>
              <a:buFont typeface="Wingdings" panose="05000000000000000000" pitchFamily="2" charset="2"/>
              <a:buChar char="Ø"/>
            </a:pPr>
            <a:r>
              <a:rPr lang="en-US" dirty="0">
                <a:solidFill>
                  <a:schemeClr val="tx1">
                    <a:lumMod val="50000"/>
                  </a:schemeClr>
                </a:solidFill>
                <a:latin typeface="Work Sans" pitchFamily="2" charset="0"/>
              </a:rPr>
              <a:t>Deployment &amp; Demo</a:t>
            </a:r>
          </a:p>
        </p:txBody>
      </p:sp>
    </p:spTree>
    <p:extLst>
      <p:ext uri="{BB962C8B-B14F-4D97-AF65-F5344CB8AC3E}">
        <p14:creationId xmlns:p14="http://schemas.microsoft.com/office/powerpoint/2010/main" val="294983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313F-A458-A367-FCE0-8CE6AFD178E7}"/>
              </a:ext>
            </a:extLst>
          </p:cNvPr>
          <p:cNvSpPr>
            <a:spLocks noGrp="1"/>
          </p:cNvSpPr>
          <p:nvPr>
            <p:ph type="title"/>
          </p:nvPr>
        </p:nvSpPr>
        <p:spPr>
          <a:xfrm>
            <a:off x="2317950" y="1307100"/>
            <a:ext cx="4508100" cy="2529300"/>
          </a:xfrm>
        </p:spPr>
        <p:txBody>
          <a:bodyPr wrap="square" anchor="ctr">
            <a:normAutofit fontScale="90000"/>
          </a:bodyPr>
          <a:lstStyle/>
          <a:p>
            <a:r>
              <a:rPr lang="en-US" sz="5600"/>
              <a:t>Evaluation the translation model</a:t>
            </a:r>
          </a:p>
        </p:txBody>
      </p:sp>
    </p:spTree>
    <p:extLst>
      <p:ext uri="{BB962C8B-B14F-4D97-AF65-F5344CB8AC3E}">
        <p14:creationId xmlns:p14="http://schemas.microsoft.com/office/powerpoint/2010/main" val="378141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74C0A70-F9E2-A978-2C0D-00D7E3FE27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74C4202-CF9E-1A2B-FFA1-D0145857C7A0}"/>
              </a:ext>
            </a:extLst>
          </p:cNvPr>
          <p:cNvSpPr>
            <a:spLocks noGrp="1"/>
          </p:cNvSpPr>
          <p:nvPr>
            <p:ph type="title"/>
          </p:nvPr>
        </p:nvSpPr>
        <p:spPr>
          <a:xfrm>
            <a:off x="1009200" y="775638"/>
            <a:ext cx="3562800" cy="1248300"/>
          </a:xfrm>
        </p:spPr>
        <p:txBody>
          <a:bodyPr spcFirstLastPara="1" wrap="square" lIns="91425" tIns="91425" rIns="91425" bIns="91425" anchor="b" anchorCtr="0">
            <a:normAutofit/>
          </a:bodyPr>
          <a:lstStyle/>
          <a:p>
            <a:r>
              <a:rPr lang="en-US" b="0" i="0" u="none" strike="noStrike" cap="none" dirty="0"/>
              <a:t>First approach </a:t>
            </a:r>
          </a:p>
        </p:txBody>
      </p:sp>
      <p:sp>
        <p:nvSpPr>
          <p:cNvPr id="223" name="Google Shape;223;p36">
            <a:extLst>
              <a:ext uri="{FF2B5EF4-FFF2-40B4-BE49-F238E27FC236}">
                <a16:creationId xmlns:a16="http://schemas.microsoft.com/office/drawing/2014/main" id="{014A5554-8524-5BA7-72C9-20CA420633FC}"/>
              </a:ext>
            </a:extLst>
          </p:cNvPr>
          <p:cNvSpPr txBox="1">
            <a:spLocks noGrp="1"/>
          </p:cNvSpPr>
          <p:nvPr>
            <p:ph type="subTitle" idx="1"/>
          </p:nvPr>
        </p:nvSpPr>
        <p:spPr>
          <a:xfrm>
            <a:off x="1009200" y="2023950"/>
            <a:ext cx="3562800" cy="2343900"/>
          </a:xfrm>
        </p:spPr>
        <p:txBody>
          <a:bodyPr spcFirstLastPara="1" wrap="square" lIns="91425" tIns="91425" rIns="91425" bIns="91425" anchor="t" anchorCtr="0">
            <a:normAutofit/>
          </a:bodyPr>
          <a:lstStyle/>
          <a:p>
            <a:pPr>
              <a:lnSpc>
                <a:spcPct val="105000"/>
              </a:lnSpc>
              <a:spcAft>
                <a:spcPts val="600"/>
              </a:spcAft>
            </a:pPr>
            <a:r>
              <a:rPr lang="en-US" sz="1200" b="0" i="0" u="none" strike="noStrike" cap="none" dirty="0"/>
              <a:t>For the evaluation, two approaches were employed. The first approach involved using the fine-tuned model to translate the dataset, while the second approach translated the same set of samples using the ChatGPT API. The performance of both translations was then compared using metrics such as BLEU and ROUGE to assess translation quality</a:t>
            </a:r>
          </a:p>
          <a:p>
            <a:pPr>
              <a:lnSpc>
                <a:spcPct val="105000"/>
              </a:lnSpc>
              <a:spcAft>
                <a:spcPts val="600"/>
              </a:spcAft>
            </a:pPr>
            <a:endParaRPr lang="en-US" sz="1200" b="0" i="0" u="none" strike="noStrike" cap="none" dirty="0"/>
          </a:p>
        </p:txBody>
      </p:sp>
      <p:pic>
        <p:nvPicPr>
          <p:cNvPr id="10" name="Picture 9">
            <a:extLst>
              <a:ext uri="{FF2B5EF4-FFF2-40B4-BE49-F238E27FC236}">
                <a16:creationId xmlns:a16="http://schemas.microsoft.com/office/drawing/2014/main" id="{244741ED-667F-804D-DCC5-F6FCEEF86743}"/>
              </a:ext>
            </a:extLst>
          </p:cNvPr>
          <p:cNvPicPr>
            <a:picLocks noChangeAspect="1"/>
          </p:cNvPicPr>
          <p:nvPr/>
        </p:nvPicPr>
        <p:blipFill>
          <a:blip r:embed="rId3"/>
          <a:stretch>
            <a:fillRect/>
          </a:stretch>
        </p:blipFill>
        <p:spPr>
          <a:xfrm>
            <a:off x="5449229" y="617034"/>
            <a:ext cx="3607280" cy="1356954"/>
          </a:xfrm>
          <a:prstGeom prst="rect">
            <a:avLst/>
          </a:prstGeom>
        </p:spPr>
      </p:pic>
      <p:pic>
        <p:nvPicPr>
          <p:cNvPr id="11" name="Picture 10">
            <a:extLst>
              <a:ext uri="{FF2B5EF4-FFF2-40B4-BE49-F238E27FC236}">
                <a16:creationId xmlns:a16="http://schemas.microsoft.com/office/drawing/2014/main" id="{5CA996FF-EFF1-8CFA-07DB-3B2C669F9BC6}"/>
              </a:ext>
            </a:extLst>
          </p:cNvPr>
          <p:cNvPicPr>
            <a:picLocks noChangeAspect="1"/>
          </p:cNvPicPr>
          <p:nvPr/>
        </p:nvPicPr>
        <p:blipFill>
          <a:blip r:embed="rId4"/>
          <a:stretch>
            <a:fillRect/>
          </a:stretch>
        </p:blipFill>
        <p:spPr>
          <a:xfrm>
            <a:off x="5449229" y="2229616"/>
            <a:ext cx="3607280" cy="1619381"/>
          </a:xfrm>
          <a:prstGeom prst="rect">
            <a:avLst/>
          </a:prstGeom>
        </p:spPr>
      </p:pic>
      <p:pic>
        <p:nvPicPr>
          <p:cNvPr id="12" name="Picture 11">
            <a:extLst>
              <a:ext uri="{FF2B5EF4-FFF2-40B4-BE49-F238E27FC236}">
                <a16:creationId xmlns:a16="http://schemas.microsoft.com/office/drawing/2014/main" id="{2DFEE53E-A9CF-FC39-B1B5-A2F9DDCDB040}"/>
              </a:ext>
            </a:extLst>
          </p:cNvPr>
          <p:cNvPicPr>
            <a:picLocks noChangeAspect="1"/>
          </p:cNvPicPr>
          <p:nvPr/>
        </p:nvPicPr>
        <p:blipFill>
          <a:blip r:embed="rId5"/>
          <a:stretch>
            <a:fillRect/>
          </a:stretch>
        </p:blipFill>
        <p:spPr>
          <a:xfrm>
            <a:off x="5449229" y="4189662"/>
            <a:ext cx="3607280" cy="489896"/>
          </a:xfrm>
          <a:prstGeom prst="rect">
            <a:avLst/>
          </a:prstGeom>
        </p:spPr>
      </p:pic>
    </p:spTree>
    <p:extLst>
      <p:ext uri="{BB962C8B-B14F-4D97-AF65-F5344CB8AC3E}">
        <p14:creationId xmlns:p14="http://schemas.microsoft.com/office/powerpoint/2010/main" val="615127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0B3293FF-25FD-5E6B-2E83-8B0063AB0FFB}"/>
            </a:ext>
          </a:extLst>
        </p:cNvPr>
        <p:cNvGrpSpPr/>
        <p:nvPr/>
      </p:nvGrpSpPr>
      <p:grpSpPr>
        <a:xfrm>
          <a:off x="0" y="0"/>
          <a:ext cx="0" cy="0"/>
          <a:chOff x="0" y="0"/>
          <a:chExt cx="0" cy="0"/>
        </a:xfrm>
      </p:grpSpPr>
      <p:sp>
        <p:nvSpPr>
          <p:cNvPr id="229" name="Google Shape;229;p37">
            <a:extLst>
              <a:ext uri="{FF2B5EF4-FFF2-40B4-BE49-F238E27FC236}">
                <a16:creationId xmlns:a16="http://schemas.microsoft.com/office/drawing/2014/main" id="{72884751-E170-1080-C876-43D26C17254E}"/>
              </a:ext>
            </a:extLst>
          </p:cNvPr>
          <p:cNvSpPr txBox="1">
            <a:spLocks noGrp="1"/>
          </p:cNvSpPr>
          <p:nvPr>
            <p:ph type="title"/>
          </p:nvPr>
        </p:nvSpPr>
        <p:spPr>
          <a:xfrm>
            <a:off x="451123" y="112478"/>
            <a:ext cx="7704000" cy="572700"/>
          </a:xfrm>
          <a:prstGeom prst="rect">
            <a:avLst/>
          </a:prstGeom>
        </p:spPr>
        <p:txBody>
          <a:bodyPr spcFirstLastPara="1" wrap="square" lIns="91425" tIns="91425" rIns="91425" bIns="91425" anchor="t" anchorCtr="0">
            <a:noAutofit/>
          </a:bodyPr>
          <a:lstStyle/>
          <a:p>
            <a:r>
              <a:rPr lang="en-US" sz="3000" dirty="0"/>
              <a:t>samples</a:t>
            </a:r>
          </a:p>
        </p:txBody>
      </p:sp>
      <p:sp>
        <p:nvSpPr>
          <p:cNvPr id="234" name="Google Shape;234;p37">
            <a:extLst>
              <a:ext uri="{FF2B5EF4-FFF2-40B4-BE49-F238E27FC236}">
                <a16:creationId xmlns:a16="http://schemas.microsoft.com/office/drawing/2014/main" id="{0CC4B486-27CB-6446-17DD-4F93A188EFBB}"/>
              </a:ext>
            </a:extLst>
          </p:cNvPr>
          <p:cNvSpPr/>
          <p:nvPr/>
        </p:nvSpPr>
        <p:spPr>
          <a:xfrm>
            <a:off x="4840878" y="232922"/>
            <a:ext cx="514800" cy="5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7">
            <a:extLst>
              <a:ext uri="{FF2B5EF4-FFF2-40B4-BE49-F238E27FC236}">
                <a16:creationId xmlns:a16="http://schemas.microsoft.com/office/drawing/2014/main" id="{55B9B88C-63B6-C571-3903-514DF2C155E4}"/>
              </a:ext>
            </a:extLst>
          </p:cNvPr>
          <p:cNvSpPr/>
          <p:nvPr/>
        </p:nvSpPr>
        <p:spPr>
          <a:xfrm>
            <a:off x="7552498" y="265206"/>
            <a:ext cx="514800" cy="5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7">
            <a:extLst>
              <a:ext uri="{FF2B5EF4-FFF2-40B4-BE49-F238E27FC236}">
                <a16:creationId xmlns:a16="http://schemas.microsoft.com/office/drawing/2014/main" id="{876BF8CF-009C-3A6A-09FD-CD5EA24AD25A}"/>
              </a:ext>
            </a:extLst>
          </p:cNvPr>
          <p:cNvGrpSpPr/>
          <p:nvPr/>
        </p:nvGrpSpPr>
        <p:grpSpPr>
          <a:xfrm>
            <a:off x="4887193" y="293725"/>
            <a:ext cx="422264" cy="392944"/>
            <a:chOff x="4693571" y="1964277"/>
            <a:chExt cx="450223" cy="419006"/>
          </a:xfrm>
        </p:grpSpPr>
        <p:sp>
          <p:nvSpPr>
            <p:cNvPr id="237" name="Google Shape;237;p37">
              <a:extLst>
                <a:ext uri="{FF2B5EF4-FFF2-40B4-BE49-F238E27FC236}">
                  <a16:creationId xmlns:a16="http://schemas.microsoft.com/office/drawing/2014/main" id="{C83A7911-6637-E2CC-E47B-0488664EDE12}"/>
                </a:ext>
              </a:extLst>
            </p:cNvPr>
            <p:cNvSpPr/>
            <p:nvPr/>
          </p:nvSpPr>
          <p:spPr>
            <a:xfrm>
              <a:off x="4912088" y="1964277"/>
              <a:ext cx="13200" cy="419006"/>
            </a:xfrm>
            <a:custGeom>
              <a:avLst/>
              <a:gdLst/>
              <a:ahLst/>
              <a:cxnLst/>
              <a:rect l="l" t="t" r="r" b="b"/>
              <a:pathLst>
                <a:path w="2373" h="75327" extrusionOk="0">
                  <a:moveTo>
                    <a:pt x="1186" y="1"/>
                  </a:moveTo>
                  <a:cubicBezTo>
                    <a:pt x="531" y="1"/>
                    <a:pt x="0" y="532"/>
                    <a:pt x="0" y="1187"/>
                  </a:cubicBezTo>
                  <a:lnTo>
                    <a:pt x="0" y="74140"/>
                  </a:lnTo>
                  <a:cubicBezTo>
                    <a:pt x="0" y="74796"/>
                    <a:pt x="531" y="75327"/>
                    <a:pt x="1186" y="75327"/>
                  </a:cubicBezTo>
                  <a:cubicBezTo>
                    <a:pt x="1841" y="75327"/>
                    <a:pt x="2373" y="74795"/>
                    <a:pt x="2373" y="74140"/>
                  </a:cubicBezTo>
                  <a:lnTo>
                    <a:pt x="2373" y="1187"/>
                  </a:lnTo>
                  <a:cubicBezTo>
                    <a:pt x="2373" y="532"/>
                    <a:pt x="1842" y="1"/>
                    <a:pt x="1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a:extLst>
                <a:ext uri="{FF2B5EF4-FFF2-40B4-BE49-F238E27FC236}">
                  <a16:creationId xmlns:a16="http://schemas.microsoft.com/office/drawing/2014/main" id="{A5052AE2-FE1D-D769-FB6B-816FFE6DA062}"/>
                </a:ext>
              </a:extLst>
            </p:cNvPr>
            <p:cNvSpPr/>
            <p:nvPr/>
          </p:nvSpPr>
          <p:spPr>
            <a:xfrm>
              <a:off x="4943305" y="2026700"/>
              <a:ext cx="13200" cy="294145"/>
            </a:xfrm>
            <a:custGeom>
              <a:avLst/>
              <a:gdLst/>
              <a:ahLst/>
              <a:cxnLst/>
              <a:rect l="l" t="t" r="r" b="b"/>
              <a:pathLst>
                <a:path w="2373" h="52880" extrusionOk="0">
                  <a:moveTo>
                    <a:pt x="1187" y="0"/>
                  </a:moveTo>
                  <a:cubicBezTo>
                    <a:pt x="532" y="0"/>
                    <a:pt x="1" y="531"/>
                    <a:pt x="1" y="1187"/>
                  </a:cubicBezTo>
                  <a:lnTo>
                    <a:pt x="1" y="51693"/>
                  </a:lnTo>
                  <a:cubicBezTo>
                    <a:pt x="1" y="52349"/>
                    <a:pt x="532" y="52880"/>
                    <a:pt x="1187" y="52880"/>
                  </a:cubicBezTo>
                  <a:cubicBezTo>
                    <a:pt x="1841" y="52880"/>
                    <a:pt x="2371" y="52349"/>
                    <a:pt x="2373" y="51693"/>
                  </a:cubicBezTo>
                  <a:lnTo>
                    <a:pt x="2373" y="1187"/>
                  </a:lnTo>
                  <a:cubicBezTo>
                    <a:pt x="2373" y="531"/>
                    <a:pt x="1842" y="0"/>
                    <a:pt x="1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a:extLst>
                <a:ext uri="{FF2B5EF4-FFF2-40B4-BE49-F238E27FC236}">
                  <a16:creationId xmlns:a16="http://schemas.microsoft.com/office/drawing/2014/main" id="{21E5F2E1-E5EF-942B-B6C5-88FC86B5245B}"/>
                </a:ext>
              </a:extLst>
            </p:cNvPr>
            <p:cNvSpPr/>
            <p:nvPr/>
          </p:nvSpPr>
          <p:spPr>
            <a:xfrm>
              <a:off x="4974516" y="2292042"/>
              <a:ext cx="13200" cy="52221"/>
            </a:xfrm>
            <a:custGeom>
              <a:avLst/>
              <a:gdLst/>
              <a:ahLst/>
              <a:cxnLst/>
              <a:rect l="l" t="t" r="r" b="b"/>
              <a:pathLst>
                <a:path w="2373" h="9388" extrusionOk="0">
                  <a:moveTo>
                    <a:pt x="1186" y="1"/>
                  </a:moveTo>
                  <a:cubicBezTo>
                    <a:pt x="531" y="1"/>
                    <a:pt x="0" y="532"/>
                    <a:pt x="0" y="1187"/>
                  </a:cubicBezTo>
                  <a:lnTo>
                    <a:pt x="0" y="8201"/>
                  </a:lnTo>
                  <a:cubicBezTo>
                    <a:pt x="0" y="8857"/>
                    <a:pt x="531" y="9387"/>
                    <a:pt x="1186" y="9387"/>
                  </a:cubicBezTo>
                  <a:cubicBezTo>
                    <a:pt x="1842" y="9387"/>
                    <a:pt x="2372" y="8857"/>
                    <a:pt x="2372" y="8201"/>
                  </a:cubicBezTo>
                  <a:lnTo>
                    <a:pt x="2372" y="1187"/>
                  </a:lnTo>
                  <a:cubicBezTo>
                    <a:pt x="2372" y="532"/>
                    <a:pt x="1842" y="1"/>
                    <a:pt x="1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a:extLst>
                <a:ext uri="{FF2B5EF4-FFF2-40B4-BE49-F238E27FC236}">
                  <a16:creationId xmlns:a16="http://schemas.microsoft.com/office/drawing/2014/main" id="{44B54E0E-EAA3-42DE-9652-D1A3608B0602}"/>
                </a:ext>
              </a:extLst>
            </p:cNvPr>
            <p:cNvSpPr/>
            <p:nvPr/>
          </p:nvSpPr>
          <p:spPr>
            <a:xfrm>
              <a:off x="4974516" y="2003293"/>
              <a:ext cx="13200" cy="270738"/>
            </a:xfrm>
            <a:custGeom>
              <a:avLst/>
              <a:gdLst/>
              <a:ahLst/>
              <a:cxnLst/>
              <a:rect l="l" t="t" r="r" b="b"/>
              <a:pathLst>
                <a:path w="2373" h="48672" extrusionOk="0">
                  <a:moveTo>
                    <a:pt x="1186" y="1"/>
                  </a:moveTo>
                  <a:cubicBezTo>
                    <a:pt x="531" y="1"/>
                    <a:pt x="0" y="532"/>
                    <a:pt x="0" y="1187"/>
                  </a:cubicBezTo>
                  <a:lnTo>
                    <a:pt x="0" y="47485"/>
                  </a:lnTo>
                  <a:cubicBezTo>
                    <a:pt x="0" y="48141"/>
                    <a:pt x="531" y="48672"/>
                    <a:pt x="1186" y="48672"/>
                  </a:cubicBezTo>
                  <a:cubicBezTo>
                    <a:pt x="1842" y="48672"/>
                    <a:pt x="2372" y="48139"/>
                    <a:pt x="2372" y="47485"/>
                  </a:cubicBezTo>
                  <a:lnTo>
                    <a:pt x="2372" y="1187"/>
                  </a:lnTo>
                  <a:cubicBezTo>
                    <a:pt x="2372" y="532"/>
                    <a:pt x="1842" y="1"/>
                    <a:pt x="1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7">
              <a:extLst>
                <a:ext uri="{FF2B5EF4-FFF2-40B4-BE49-F238E27FC236}">
                  <a16:creationId xmlns:a16="http://schemas.microsoft.com/office/drawing/2014/main" id="{AE40CA5A-7746-B62E-5AF7-4269098A13C9}"/>
                </a:ext>
              </a:extLst>
            </p:cNvPr>
            <p:cNvSpPr/>
            <p:nvPr/>
          </p:nvSpPr>
          <p:spPr>
            <a:xfrm>
              <a:off x="4818443" y="2026711"/>
              <a:ext cx="13200" cy="294134"/>
            </a:xfrm>
            <a:custGeom>
              <a:avLst/>
              <a:gdLst/>
              <a:ahLst/>
              <a:cxnLst/>
              <a:rect l="l" t="t" r="r" b="b"/>
              <a:pathLst>
                <a:path w="2373" h="52878" extrusionOk="0">
                  <a:moveTo>
                    <a:pt x="1186" y="1"/>
                  </a:moveTo>
                  <a:cubicBezTo>
                    <a:pt x="530" y="1"/>
                    <a:pt x="0" y="530"/>
                    <a:pt x="0" y="1187"/>
                  </a:cubicBezTo>
                  <a:lnTo>
                    <a:pt x="0" y="51691"/>
                  </a:lnTo>
                  <a:cubicBezTo>
                    <a:pt x="0" y="52347"/>
                    <a:pt x="530" y="52878"/>
                    <a:pt x="1186" y="52878"/>
                  </a:cubicBezTo>
                  <a:cubicBezTo>
                    <a:pt x="1841" y="52878"/>
                    <a:pt x="2372" y="52347"/>
                    <a:pt x="2372" y="51694"/>
                  </a:cubicBezTo>
                  <a:lnTo>
                    <a:pt x="2372" y="1187"/>
                  </a:lnTo>
                  <a:cubicBezTo>
                    <a:pt x="2372" y="530"/>
                    <a:pt x="1841" y="1"/>
                    <a:pt x="1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7">
              <a:extLst>
                <a:ext uri="{FF2B5EF4-FFF2-40B4-BE49-F238E27FC236}">
                  <a16:creationId xmlns:a16="http://schemas.microsoft.com/office/drawing/2014/main" id="{6B01AF5C-F463-EE7A-153D-B489F84FDB2D}"/>
                </a:ext>
              </a:extLst>
            </p:cNvPr>
            <p:cNvSpPr/>
            <p:nvPr/>
          </p:nvSpPr>
          <p:spPr>
            <a:xfrm>
              <a:off x="4880866" y="2073530"/>
              <a:ext cx="13205" cy="270732"/>
            </a:xfrm>
            <a:custGeom>
              <a:avLst/>
              <a:gdLst/>
              <a:ahLst/>
              <a:cxnLst/>
              <a:rect l="l" t="t" r="r" b="b"/>
              <a:pathLst>
                <a:path w="2374" h="48671" extrusionOk="0">
                  <a:moveTo>
                    <a:pt x="1187" y="1"/>
                  </a:moveTo>
                  <a:cubicBezTo>
                    <a:pt x="532" y="1"/>
                    <a:pt x="1" y="531"/>
                    <a:pt x="1" y="1187"/>
                  </a:cubicBezTo>
                  <a:lnTo>
                    <a:pt x="1" y="47484"/>
                  </a:lnTo>
                  <a:cubicBezTo>
                    <a:pt x="1" y="48140"/>
                    <a:pt x="532" y="48670"/>
                    <a:pt x="1187" y="48670"/>
                  </a:cubicBezTo>
                  <a:cubicBezTo>
                    <a:pt x="1842" y="48670"/>
                    <a:pt x="2373" y="48140"/>
                    <a:pt x="2373" y="47484"/>
                  </a:cubicBezTo>
                  <a:lnTo>
                    <a:pt x="2373" y="1187"/>
                  </a:lnTo>
                  <a:cubicBezTo>
                    <a:pt x="2373" y="531"/>
                    <a:pt x="184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a:extLst>
                <a:ext uri="{FF2B5EF4-FFF2-40B4-BE49-F238E27FC236}">
                  <a16:creationId xmlns:a16="http://schemas.microsoft.com/office/drawing/2014/main" id="{45C97188-1283-7289-0ABD-81CA1A9A4B9B}"/>
                </a:ext>
              </a:extLst>
            </p:cNvPr>
            <p:cNvSpPr/>
            <p:nvPr/>
          </p:nvSpPr>
          <p:spPr>
            <a:xfrm>
              <a:off x="4880866" y="2003293"/>
              <a:ext cx="13205" cy="52221"/>
            </a:xfrm>
            <a:custGeom>
              <a:avLst/>
              <a:gdLst/>
              <a:ahLst/>
              <a:cxnLst/>
              <a:rect l="l" t="t" r="r" b="b"/>
              <a:pathLst>
                <a:path w="2374" h="9388" extrusionOk="0">
                  <a:moveTo>
                    <a:pt x="1187" y="1"/>
                  </a:moveTo>
                  <a:cubicBezTo>
                    <a:pt x="532" y="1"/>
                    <a:pt x="1" y="532"/>
                    <a:pt x="1" y="1187"/>
                  </a:cubicBezTo>
                  <a:lnTo>
                    <a:pt x="1" y="8201"/>
                  </a:lnTo>
                  <a:cubicBezTo>
                    <a:pt x="1" y="8857"/>
                    <a:pt x="532" y="9388"/>
                    <a:pt x="1187" y="9388"/>
                  </a:cubicBezTo>
                  <a:cubicBezTo>
                    <a:pt x="1842" y="9388"/>
                    <a:pt x="2373" y="8857"/>
                    <a:pt x="2373" y="8201"/>
                  </a:cubicBezTo>
                  <a:lnTo>
                    <a:pt x="2373" y="1187"/>
                  </a:lnTo>
                  <a:cubicBezTo>
                    <a:pt x="2373" y="532"/>
                    <a:pt x="184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7">
              <a:extLst>
                <a:ext uri="{FF2B5EF4-FFF2-40B4-BE49-F238E27FC236}">
                  <a16:creationId xmlns:a16="http://schemas.microsoft.com/office/drawing/2014/main" id="{4E1F865D-F360-448C-8B2F-A9CCA181F0C0}"/>
                </a:ext>
              </a:extLst>
            </p:cNvPr>
            <p:cNvSpPr/>
            <p:nvPr/>
          </p:nvSpPr>
          <p:spPr>
            <a:xfrm>
              <a:off x="5005733" y="2073530"/>
              <a:ext cx="13200" cy="200495"/>
            </a:xfrm>
            <a:custGeom>
              <a:avLst/>
              <a:gdLst/>
              <a:ahLst/>
              <a:cxnLst/>
              <a:rect l="l" t="t" r="r" b="b"/>
              <a:pathLst>
                <a:path w="2373" h="36044" extrusionOk="0">
                  <a:moveTo>
                    <a:pt x="1187" y="1"/>
                  </a:moveTo>
                  <a:cubicBezTo>
                    <a:pt x="531" y="1"/>
                    <a:pt x="0" y="531"/>
                    <a:pt x="0" y="1187"/>
                  </a:cubicBezTo>
                  <a:lnTo>
                    <a:pt x="0" y="34857"/>
                  </a:lnTo>
                  <a:cubicBezTo>
                    <a:pt x="0" y="35514"/>
                    <a:pt x="531" y="36044"/>
                    <a:pt x="1187" y="36044"/>
                  </a:cubicBezTo>
                  <a:cubicBezTo>
                    <a:pt x="1841" y="36044"/>
                    <a:pt x="2372" y="35514"/>
                    <a:pt x="2373" y="34857"/>
                  </a:cubicBezTo>
                  <a:lnTo>
                    <a:pt x="2373" y="1187"/>
                  </a:lnTo>
                  <a:cubicBezTo>
                    <a:pt x="2373" y="531"/>
                    <a:pt x="1843"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7">
              <a:extLst>
                <a:ext uri="{FF2B5EF4-FFF2-40B4-BE49-F238E27FC236}">
                  <a16:creationId xmlns:a16="http://schemas.microsoft.com/office/drawing/2014/main" id="{715FAD87-31F0-78BF-D9A4-E16D2869E7C0}"/>
                </a:ext>
              </a:extLst>
            </p:cNvPr>
            <p:cNvSpPr/>
            <p:nvPr/>
          </p:nvSpPr>
          <p:spPr>
            <a:xfrm>
              <a:off x="4849660" y="2073530"/>
              <a:ext cx="13200" cy="200495"/>
            </a:xfrm>
            <a:custGeom>
              <a:avLst/>
              <a:gdLst/>
              <a:ahLst/>
              <a:cxnLst/>
              <a:rect l="l" t="t" r="r" b="b"/>
              <a:pathLst>
                <a:path w="2373" h="36044" extrusionOk="0">
                  <a:moveTo>
                    <a:pt x="1187" y="1"/>
                  </a:moveTo>
                  <a:cubicBezTo>
                    <a:pt x="530" y="1"/>
                    <a:pt x="0" y="531"/>
                    <a:pt x="0" y="1187"/>
                  </a:cubicBezTo>
                  <a:lnTo>
                    <a:pt x="0" y="34857"/>
                  </a:lnTo>
                  <a:cubicBezTo>
                    <a:pt x="0" y="35514"/>
                    <a:pt x="530" y="36044"/>
                    <a:pt x="1187" y="36044"/>
                  </a:cubicBezTo>
                  <a:cubicBezTo>
                    <a:pt x="1840" y="36044"/>
                    <a:pt x="2371" y="35514"/>
                    <a:pt x="2373" y="34857"/>
                  </a:cubicBezTo>
                  <a:lnTo>
                    <a:pt x="2373" y="1187"/>
                  </a:lnTo>
                  <a:cubicBezTo>
                    <a:pt x="2373" y="531"/>
                    <a:pt x="184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7">
              <a:extLst>
                <a:ext uri="{FF2B5EF4-FFF2-40B4-BE49-F238E27FC236}">
                  <a16:creationId xmlns:a16="http://schemas.microsoft.com/office/drawing/2014/main" id="{F97FA7D0-471A-222A-0C42-8F2925293034}"/>
                </a:ext>
              </a:extLst>
            </p:cNvPr>
            <p:cNvSpPr/>
            <p:nvPr/>
          </p:nvSpPr>
          <p:spPr>
            <a:xfrm>
              <a:off x="4756010" y="2081335"/>
              <a:ext cx="13200" cy="184881"/>
            </a:xfrm>
            <a:custGeom>
              <a:avLst/>
              <a:gdLst/>
              <a:ahLst/>
              <a:cxnLst/>
              <a:rect l="l" t="t" r="r" b="b"/>
              <a:pathLst>
                <a:path w="2373" h="33237" extrusionOk="0">
                  <a:moveTo>
                    <a:pt x="1186" y="0"/>
                  </a:moveTo>
                  <a:cubicBezTo>
                    <a:pt x="531" y="0"/>
                    <a:pt x="0" y="531"/>
                    <a:pt x="0" y="1187"/>
                  </a:cubicBezTo>
                  <a:lnTo>
                    <a:pt x="0" y="32050"/>
                  </a:lnTo>
                  <a:cubicBezTo>
                    <a:pt x="0" y="32707"/>
                    <a:pt x="531" y="33237"/>
                    <a:pt x="1186" y="33237"/>
                  </a:cubicBezTo>
                  <a:cubicBezTo>
                    <a:pt x="1841" y="33237"/>
                    <a:pt x="2371" y="32707"/>
                    <a:pt x="2373" y="32050"/>
                  </a:cubicBezTo>
                  <a:lnTo>
                    <a:pt x="2373" y="1187"/>
                  </a:lnTo>
                  <a:cubicBezTo>
                    <a:pt x="2373" y="531"/>
                    <a:pt x="1843"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a:extLst>
                <a:ext uri="{FF2B5EF4-FFF2-40B4-BE49-F238E27FC236}">
                  <a16:creationId xmlns:a16="http://schemas.microsoft.com/office/drawing/2014/main" id="{8F9A5762-0FE7-E72A-13B8-51419E5B74DC}"/>
                </a:ext>
              </a:extLst>
            </p:cNvPr>
            <p:cNvSpPr/>
            <p:nvPr/>
          </p:nvSpPr>
          <p:spPr>
            <a:xfrm>
              <a:off x="5036944" y="2042319"/>
              <a:ext cx="13205" cy="262923"/>
            </a:xfrm>
            <a:custGeom>
              <a:avLst/>
              <a:gdLst/>
              <a:ahLst/>
              <a:cxnLst/>
              <a:rect l="l" t="t" r="r" b="b"/>
              <a:pathLst>
                <a:path w="2374" h="47267" extrusionOk="0">
                  <a:moveTo>
                    <a:pt x="1187" y="0"/>
                  </a:moveTo>
                  <a:cubicBezTo>
                    <a:pt x="531" y="0"/>
                    <a:pt x="1" y="531"/>
                    <a:pt x="1" y="1186"/>
                  </a:cubicBezTo>
                  <a:lnTo>
                    <a:pt x="1" y="46081"/>
                  </a:lnTo>
                  <a:cubicBezTo>
                    <a:pt x="1" y="46737"/>
                    <a:pt x="531" y="47267"/>
                    <a:pt x="1187" y="47267"/>
                  </a:cubicBezTo>
                  <a:cubicBezTo>
                    <a:pt x="1842" y="47267"/>
                    <a:pt x="2373" y="46735"/>
                    <a:pt x="2373" y="46081"/>
                  </a:cubicBezTo>
                  <a:lnTo>
                    <a:pt x="2373" y="1186"/>
                  </a:lnTo>
                  <a:cubicBezTo>
                    <a:pt x="2373" y="531"/>
                    <a:pt x="1842" y="0"/>
                    <a:pt x="1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7">
              <a:extLst>
                <a:ext uri="{FF2B5EF4-FFF2-40B4-BE49-F238E27FC236}">
                  <a16:creationId xmlns:a16="http://schemas.microsoft.com/office/drawing/2014/main" id="{2B7BB49F-971C-BD05-A700-5DB8D9AAF707}"/>
                </a:ext>
              </a:extLst>
            </p:cNvPr>
            <p:cNvSpPr/>
            <p:nvPr/>
          </p:nvSpPr>
          <p:spPr>
            <a:xfrm>
              <a:off x="5068166" y="2120344"/>
              <a:ext cx="13200" cy="106856"/>
            </a:xfrm>
            <a:custGeom>
              <a:avLst/>
              <a:gdLst/>
              <a:ahLst/>
              <a:cxnLst/>
              <a:rect l="l" t="t" r="r" b="b"/>
              <a:pathLst>
                <a:path w="2373" h="19210" extrusionOk="0">
                  <a:moveTo>
                    <a:pt x="1186" y="1"/>
                  </a:moveTo>
                  <a:cubicBezTo>
                    <a:pt x="530" y="1"/>
                    <a:pt x="0" y="532"/>
                    <a:pt x="0" y="1187"/>
                  </a:cubicBezTo>
                  <a:lnTo>
                    <a:pt x="0" y="18023"/>
                  </a:lnTo>
                  <a:cubicBezTo>
                    <a:pt x="0" y="18678"/>
                    <a:pt x="530" y="19209"/>
                    <a:pt x="1186" y="19209"/>
                  </a:cubicBezTo>
                  <a:cubicBezTo>
                    <a:pt x="1842" y="19209"/>
                    <a:pt x="2373" y="18678"/>
                    <a:pt x="2373" y="18023"/>
                  </a:cubicBezTo>
                  <a:lnTo>
                    <a:pt x="2373" y="1187"/>
                  </a:lnTo>
                  <a:cubicBezTo>
                    <a:pt x="2373" y="532"/>
                    <a:pt x="1842" y="1"/>
                    <a:pt x="1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a:extLst>
                <a:ext uri="{FF2B5EF4-FFF2-40B4-BE49-F238E27FC236}">
                  <a16:creationId xmlns:a16="http://schemas.microsoft.com/office/drawing/2014/main" id="{BBEDF0D6-2923-304C-B94C-D0CA9CCA0C80}"/>
                </a:ext>
              </a:extLst>
            </p:cNvPr>
            <p:cNvSpPr/>
            <p:nvPr/>
          </p:nvSpPr>
          <p:spPr>
            <a:xfrm>
              <a:off x="4787221" y="2112551"/>
              <a:ext cx="13200" cy="122458"/>
            </a:xfrm>
            <a:custGeom>
              <a:avLst/>
              <a:gdLst/>
              <a:ahLst/>
              <a:cxnLst/>
              <a:rect l="l" t="t" r="r" b="b"/>
              <a:pathLst>
                <a:path w="2373" h="22015" extrusionOk="0">
                  <a:moveTo>
                    <a:pt x="1187" y="1"/>
                  </a:moveTo>
                  <a:cubicBezTo>
                    <a:pt x="531" y="1"/>
                    <a:pt x="1" y="532"/>
                    <a:pt x="1" y="1187"/>
                  </a:cubicBezTo>
                  <a:lnTo>
                    <a:pt x="1" y="20828"/>
                  </a:lnTo>
                  <a:cubicBezTo>
                    <a:pt x="1" y="21483"/>
                    <a:pt x="531" y="22014"/>
                    <a:pt x="1187" y="22014"/>
                  </a:cubicBezTo>
                  <a:cubicBezTo>
                    <a:pt x="1842" y="22014"/>
                    <a:pt x="2373" y="21483"/>
                    <a:pt x="2373" y="20828"/>
                  </a:cubicBezTo>
                  <a:lnTo>
                    <a:pt x="2373" y="1187"/>
                  </a:lnTo>
                  <a:cubicBezTo>
                    <a:pt x="2373" y="532"/>
                    <a:pt x="184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a:extLst>
                <a:ext uri="{FF2B5EF4-FFF2-40B4-BE49-F238E27FC236}">
                  <a16:creationId xmlns:a16="http://schemas.microsoft.com/office/drawing/2014/main" id="{6AA02028-616F-F8A1-D766-6B21926A2114}"/>
                </a:ext>
              </a:extLst>
            </p:cNvPr>
            <p:cNvSpPr/>
            <p:nvPr/>
          </p:nvSpPr>
          <p:spPr>
            <a:xfrm>
              <a:off x="5130594" y="2143763"/>
              <a:ext cx="13200" cy="60025"/>
            </a:xfrm>
            <a:custGeom>
              <a:avLst/>
              <a:gdLst/>
              <a:ahLst/>
              <a:cxnLst/>
              <a:rect l="l" t="t" r="r" b="b"/>
              <a:pathLst>
                <a:path w="2373" h="10791" extrusionOk="0">
                  <a:moveTo>
                    <a:pt x="1186" y="0"/>
                  </a:moveTo>
                  <a:cubicBezTo>
                    <a:pt x="531" y="0"/>
                    <a:pt x="0" y="531"/>
                    <a:pt x="0" y="1186"/>
                  </a:cubicBezTo>
                  <a:lnTo>
                    <a:pt x="0" y="9605"/>
                  </a:lnTo>
                  <a:cubicBezTo>
                    <a:pt x="0" y="10260"/>
                    <a:pt x="531" y="10791"/>
                    <a:pt x="1186" y="10791"/>
                  </a:cubicBezTo>
                  <a:cubicBezTo>
                    <a:pt x="1841" y="10791"/>
                    <a:pt x="2372" y="10260"/>
                    <a:pt x="2372" y="9605"/>
                  </a:cubicBezTo>
                  <a:lnTo>
                    <a:pt x="2372" y="1186"/>
                  </a:lnTo>
                  <a:cubicBezTo>
                    <a:pt x="2372" y="531"/>
                    <a:pt x="1841"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a:extLst>
                <a:ext uri="{FF2B5EF4-FFF2-40B4-BE49-F238E27FC236}">
                  <a16:creationId xmlns:a16="http://schemas.microsoft.com/office/drawing/2014/main" id="{76980E70-F233-35B2-6D5F-112B09144287}"/>
                </a:ext>
              </a:extLst>
            </p:cNvPr>
            <p:cNvSpPr/>
            <p:nvPr/>
          </p:nvSpPr>
          <p:spPr>
            <a:xfrm>
              <a:off x="4724787" y="2128154"/>
              <a:ext cx="13205" cy="91242"/>
            </a:xfrm>
            <a:custGeom>
              <a:avLst/>
              <a:gdLst/>
              <a:ahLst/>
              <a:cxnLst/>
              <a:rect l="l" t="t" r="r" b="b"/>
              <a:pathLst>
                <a:path w="2374" h="16403" extrusionOk="0">
                  <a:moveTo>
                    <a:pt x="1187" y="1"/>
                  </a:moveTo>
                  <a:cubicBezTo>
                    <a:pt x="532" y="1"/>
                    <a:pt x="1" y="531"/>
                    <a:pt x="1" y="1187"/>
                  </a:cubicBezTo>
                  <a:lnTo>
                    <a:pt x="1" y="15216"/>
                  </a:lnTo>
                  <a:cubicBezTo>
                    <a:pt x="1" y="15873"/>
                    <a:pt x="532" y="16403"/>
                    <a:pt x="1187" y="16403"/>
                  </a:cubicBezTo>
                  <a:cubicBezTo>
                    <a:pt x="1843" y="16403"/>
                    <a:pt x="2373" y="15873"/>
                    <a:pt x="2373" y="15216"/>
                  </a:cubicBezTo>
                  <a:lnTo>
                    <a:pt x="2373" y="1187"/>
                  </a:lnTo>
                  <a:cubicBezTo>
                    <a:pt x="2373" y="531"/>
                    <a:pt x="1843"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7">
              <a:extLst>
                <a:ext uri="{FF2B5EF4-FFF2-40B4-BE49-F238E27FC236}">
                  <a16:creationId xmlns:a16="http://schemas.microsoft.com/office/drawing/2014/main" id="{0D9F7CC6-515F-C747-D0C1-DDAD2CD2CFFE}"/>
                </a:ext>
              </a:extLst>
            </p:cNvPr>
            <p:cNvSpPr/>
            <p:nvPr/>
          </p:nvSpPr>
          <p:spPr>
            <a:xfrm>
              <a:off x="4693571" y="2151567"/>
              <a:ext cx="13200" cy="44417"/>
            </a:xfrm>
            <a:custGeom>
              <a:avLst/>
              <a:gdLst/>
              <a:ahLst/>
              <a:cxnLst/>
              <a:rect l="l" t="t" r="r" b="b"/>
              <a:pathLst>
                <a:path w="2373" h="7985" extrusionOk="0">
                  <a:moveTo>
                    <a:pt x="1186" y="0"/>
                  </a:moveTo>
                  <a:cubicBezTo>
                    <a:pt x="531" y="0"/>
                    <a:pt x="0" y="531"/>
                    <a:pt x="0" y="1186"/>
                  </a:cubicBezTo>
                  <a:lnTo>
                    <a:pt x="0" y="6799"/>
                  </a:lnTo>
                  <a:cubicBezTo>
                    <a:pt x="0" y="7455"/>
                    <a:pt x="531" y="7985"/>
                    <a:pt x="1186" y="7985"/>
                  </a:cubicBezTo>
                  <a:cubicBezTo>
                    <a:pt x="1843" y="7985"/>
                    <a:pt x="2373" y="7455"/>
                    <a:pt x="2373" y="6799"/>
                  </a:cubicBezTo>
                  <a:lnTo>
                    <a:pt x="2373" y="1186"/>
                  </a:lnTo>
                  <a:cubicBezTo>
                    <a:pt x="2373" y="531"/>
                    <a:pt x="1843"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a:extLst>
                <a:ext uri="{FF2B5EF4-FFF2-40B4-BE49-F238E27FC236}">
                  <a16:creationId xmlns:a16="http://schemas.microsoft.com/office/drawing/2014/main" id="{3101527C-F149-038E-C8F7-DD36E2154DBA}"/>
                </a:ext>
              </a:extLst>
            </p:cNvPr>
            <p:cNvSpPr/>
            <p:nvPr/>
          </p:nvSpPr>
          <p:spPr>
            <a:xfrm>
              <a:off x="5099383" y="2089139"/>
              <a:ext cx="13205" cy="169278"/>
            </a:xfrm>
            <a:custGeom>
              <a:avLst/>
              <a:gdLst/>
              <a:ahLst/>
              <a:cxnLst/>
              <a:rect l="l" t="t" r="r" b="b"/>
              <a:pathLst>
                <a:path w="2374" h="30432" extrusionOk="0">
                  <a:moveTo>
                    <a:pt x="1187" y="0"/>
                  </a:moveTo>
                  <a:cubicBezTo>
                    <a:pt x="531" y="0"/>
                    <a:pt x="1" y="531"/>
                    <a:pt x="1" y="1187"/>
                  </a:cubicBezTo>
                  <a:lnTo>
                    <a:pt x="1" y="29246"/>
                  </a:lnTo>
                  <a:cubicBezTo>
                    <a:pt x="1" y="29901"/>
                    <a:pt x="531" y="30432"/>
                    <a:pt x="1187" y="30432"/>
                  </a:cubicBezTo>
                  <a:cubicBezTo>
                    <a:pt x="1840" y="30432"/>
                    <a:pt x="2371" y="29901"/>
                    <a:pt x="2373" y="29246"/>
                  </a:cubicBezTo>
                  <a:lnTo>
                    <a:pt x="2373" y="1187"/>
                  </a:lnTo>
                  <a:cubicBezTo>
                    <a:pt x="2373" y="531"/>
                    <a:pt x="1842" y="0"/>
                    <a:pt x="1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7">
            <a:extLst>
              <a:ext uri="{FF2B5EF4-FFF2-40B4-BE49-F238E27FC236}">
                <a16:creationId xmlns:a16="http://schemas.microsoft.com/office/drawing/2014/main" id="{03FA5F3A-F468-0488-112A-462E11144BD1}"/>
              </a:ext>
            </a:extLst>
          </p:cNvPr>
          <p:cNvGrpSpPr/>
          <p:nvPr/>
        </p:nvGrpSpPr>
        <p:grpSpPr>
          <a:xfrm>
            <a:off x="7616501" y="297499"/>
            <a:ext cx="386777" cy="450229"/>
            <a:chOff x="4531913" y="2496625"/>
            <a:chExt cx="386777" cy="450229"/>
          </a:xfrm>
        </p:grpSpPr>
        <p:sp>
          <p:nvSpPr>
            <p:cNvPr id="255" name="Google Shape;255;p37">
              <a:extLst>
                <a:ext uri="{FF2B5EF4-FFF2-40B4-BE49-F238E27FC236}">
                  <a16:creationId xmlns:a16="http://schemas.microsoft.com/office/drawing/2014/main" id="{734C1F1F-74A1-7F7A-9E00-C1D9AD0578F0}"/>
                </a:ext>
              </a:extLst>
            </p:cNvPr>
            <p:cNvSpPr/>
            <p:nvPr/>
          </p:nvSpPr>
          <p:spPr>
            <a:xfrm>
              <a:off x="4708139" y="2595310"/>
              <a:ext cx="41391" cy="351544"/>
            </a:xfrm>
            <a:custGeom>
              <a:avLst/>
              <a:gdLst/>
              <a:ahLst/>
              <a:cxnLst/>
              <a:rect l="l" t="t" r="r" b="b"/>
              <a:pathLst>
                <a:path w="7441" h="63199" extrusionOk="0">
                  <a:moveTo>
                    <a:pt x="5068" y="2372"/>
                  </a:moveTo>
                  <a:lnTo>
                    <a:pt x="5068" y="60827"/>
                  </a:lnTo>
                  <a:lnTo>
                    <a:pt x="2370" y="60827"/>
                  </a:lnTo>
                  <a:lnTo>
                    <a:pt x="2370" y="2372"/>
                  </a:lnTo>
                  <a:close/>
                  <a:moveTo>
                    <a:pt x="1186" y="1"/>
                  </a:moveTo>
                  <a:cubicBezTo>
                    <a:pt x="530" y="1"/>
                    <a:pt x="0" y="533"/>
                    <a:pt x="0" y="1187"/>
                  </a:cubicBezTo>
                  <a:lnTo>
                    <a:pt x="0" y="62012"/>
                  </a:lnTo>
                  <a:cubicBezTo>
                    <a:pt x="0" y="62667"/>
                    <a:pt x="531" y="63198"/>
                    <a:pt x="1186" y="63198"/>
                  </a:cubicBezTo>
                  <a:lnTo>
                    <a:pt x="6254" y="63198"/>
                  </a:lnTo>
                  <a:cubicBezTo>
                    <a:pt x="6909" y="63198"/>
                    <a:pt x="7439" y="62667"/>
                    <a:pt x="7441" y="62013"/>
                  </a:cubicBezTo>
                  <a:lnTo>
                    <a:pt x="7441" y="1187"/>
                  </a:lnTo>
                  <a:cubicBezTo>
                    <a:pt x="7441" y="532"/>
                    <a:pt x="6909" y="1"/>
                    <a:pt x="6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a:extLst>
                <a:ext uri="{FF2B5EF4-FFF2-40B4-BE49-F238E27FC236}">
                  <a16:creationId xmlns:a16="http://schemas.microsoft.com/office/drawing/2014/main" id="{A1BD469C-EE76-7C21-0B2A-3CE6F25FFCC5}"/>
                </a:ext>
              </a:extLst>
            </p:cNvPr>
            <p:cNvSpPr/>
            <p:nvPr/>
          </p:nvSpPr>
          <p:spPr>
            <a:xfrm>
              <a:off x="4764520" y="2679899"/>
              <a:ext cx="41391" cy="266956"/>
            </a:xfrm>
            <a:custGeom>
              <a:avLst/>
              <a:gdLst/>
              <a:ahLst/>
              <a:cxnLst/>
              <a:rect l="l" t="t" r="r" b="b"/>
              <a:pathLst>
                <a:path w="7441" h="47992" extrusionOk="0">
                  <a:moveTo>
                    <a:pt x="5070" y="2373"/>
                  </a:moveTo>
                  <a:lnTo>
                    <a:pt x="5070" y="45620"/>
                  </a:lnTo>
                  <a:lnTo>
                    <a:pt x="2373" y="45620"/>
                  </a:lnTo>
                  <a:lnTo>
                    <a:pt x="2373" y="2373"/>
                  </a:lnTo>
                  <a:close/>
                  <a:moveTo>
                    <a:pt x="1187" y="0"/>
                  </a:moveTo>
                  <a:cubicBezTo>
                    <a:pt x="530" y="0"/>
                    <a:pt x="0" y="531"/>
                    <a:pt x="0" y="1187"/>
                  </a:cubicBezTo>
                  <a:lnTo>
                    <a:pt x="0" y="46805"/>
                  </a:lnTo>
                  <a:cubicBezTo>
                    <a:pt x="0" y="47460"/>
                    <a:pt x="531" y="47991"/>
                    <a:pt x="1187" y="47991"/>
                  </a:cubicBezTo>
                  <a:lnTo>
                    <a:pt x="6255" y="47991"/>
                  </a:lnTo>
                  <a:cubicBezTo>
                    <a:pt x="6909" y="47991"/>
                    <a:pt x="7441" y="47460"/>
                    <a:pt x="7440" y="46805"/>
                  </a:cubicBezTo>
                  <a:lnTo>
                    <a:pt x="7440" y="1187"/>
                  </a:lnTo>
                  <a:cubicBezTo>
                    <a:pt x="7440" y="530"/>
                    <a:pt x="6909"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a:extLst>
                <a:ext uri="{FF2B5EF4-FFF2-40B4-BE49-F238E27FC236}">
                  <a16:creationId xmlns:a16="http://schemas.microsoft.com/office/drawing/2014/main" id="{A7D75BA2-36C5-A135-0BE2-B3B4BB18E9F6}"/>
                </a:ext>
              </a:extLst>
            </p:cNvPr>
            <p:cNvSpPr/>
            <p:nvPr/>
          </p:nvSpPr>
          <p:spPr>
            <a:xfrm>
              <a:off x="4651741" y="2750381"/>
              <a:ext cx="41396" cy="196473"/>
            </a:xfrm>
            <a:custGeom>
              <a:avLst/>
              <a:gdLst/>
              <a:ahLst/>
              <a:cxnLst/>
              <a:rect l="l" t="t" r="r" b="b"/>
              <a:pathLst>
                <a:path w="7442" h="35321" extrusionOk="0">
                  <a:moveTo>
                    <a:pt x="5069" y="2373"/>
                  </a:moveTo>
                  <a:lnTo>
                    <a:pt x="5069" y="32949"/>
                  </a:lnTo>
                  <a:lnTo>
                    <a:pt x="2372" y="32949"/>
                  </a:lnTo>
                  <a:lnTo>
                    <a:pt x="2372" y="2373"/>
                  </a:lnTo>
                  <a:close/>
                  <a:moveTo>
                    <a:pt x="1187" y="0"/>
                  </a:moveTo>
                  <a:cubicBezTo>
                    <a:pt x="532" y="0"/>
                    <a:pt x="1" y="532"/>
                    <a:pt x="1" y="1186"/>
                  </a:cubicBezTo>
                  <a:lnTo>
                    <a:pt x="1" y="34134"/>
                  </a:lnTo>
                  <a:cubicBezTo>
                    <a:pt x="1" y="34789"/>
                    <a:pt x="533" y="35320"/>
                    <a:pt x="1187" y="35320"/>
                  </a:cubicBezTo>
                  <a:lnTo>
                    <a:pt x="6255" y="35320"/>
                  </a:lnTo>
                  <a:cubicBezTo>
                    <a:pt x="6910" y="35320"/>
                    <a:pt x="7440" y="34789"/>
                    <a:pt x="7441" y="34134"/>
                  </a:cubicBezTo>
                  <a:lnTo>
                    <a:pt x="7441" y="1186"/>
                  </a:lnTo>
                  <a:cubicBezTo>
                    <a:pt x="7441" y="531"/>
                    <a:pt x="6910"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a:extLst>
                <a:ext uri="{FF2B5EF4-FFF2-40B4-BE49-F238E27FC236}">
                  <a16:creationId xmlns:a16="http://schemas.microsoft.com/office/drawing/2014/main" id="{E4B7FB9C-6542-1448-4540-8BF3FFBF17FA}"/>
                </a:ext>
              </a:extLst>
            </p:cNvPr>
            <p:cNvSpPr/>
            <p:nvPr/>
          </p:nvSpPr>
          <p:spPr>
            <a:xfrm>
              <a:off x="4708139" y="2496625"/>
              <a:ext cx="41391" cy="41396"/>
            </a:xfrm>
            <a:custGeom>
              <a:avLst/>
              <a:gdLst/>
              <a:ahLst/>
              <a:cxnLst/>
              <a:rect l="l" t="t" r="r" b="b"/>
              <a:pathLst>
                <a:path w="7441" h="7442" extrusionOk="0">
                  <a:moveTo>
                    <a:pt x="5068" y="2373"/>
                  </a:moveTo>
                  <a:lnTo>
                    <a:pt x="5068" y="5071"/>
                  </a:lnTo>
                  <a:lnTo>
                    <a:pt x="2370" y="5071"/>
                  </a:lnTo>
                  <a:lnTo>
                    <a:pt x="2370" y="2373"/>
                  </a:lnTo>
                  <a:close/>
                  <a:moveTo>
                    <a:pt x="1186" y="1"/>
                  </a:moveTo>
                  <a:cubicBezTo>
                    <a:pt x="530" y="1"/>
                    <a:pt x="0" y="533"/>
                    <a:pt x="0" y="1187"/>
                  </a:cubicBezTo>
                  <a:lnTo>
                    <a:pt x="0" y="6255"/>
                  </a:lnTo>
                  <a:cubicBezTo>
                    <a:pt x="0" y="6911"/>
                    <a:pt x="531" y="7441"/>
                    <a:pt x="1186" y="7441"/>
                  </a:cubicBezTo>
                  <a:lnTo>
                    <a:pt x="6254" y="7441"/>
                  </a:lnTo>
                  <a:cubicBezTo>
                    <a:pt x="6909" y="7441"/>
                    <a:pt x="7439" y="6911"/>
                    <a:pt x="7441" y="6255"/>
                  </a:cubicBezTo>
                  <a:lnTo>
                    <a:pt x="7441" y="1187"/>
                  </a:lnTo>
                  <a:cubicBezTo>
                    <a:pt x="7441" y="532"/>
                    <a:pt x="6909" y="1"/>
                    <a:pt x="6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a:extLst>
                <a:ext uri="{FF2B5EF4-FFF2-40B4-BE49-F238E27FC236}">
                  <a16:creationId xmlns:a16="http://schemas.microsoft.com/office/drawing/2014/main" id="{51536C08-CB16-107D-FCF1-4125E162F5E9}"/>
                </a:ext>
              </a:extLst>
            </p:cNvPr>
            <p:cNvSpPr/>
            <p:nvPr/>
          </p:nvSpPr>
          <p:spPr>
            <a:xfrm>
              <a:off x="4764520" y="2595304"/>
              <a:ext cx="41391" cy="41402"/>
            </a:xfrm>
            <a:custGeom>
              <a:avLst/>
              <a:gdLst/>
              <a:ahLst/>
              <a:cxnLst/>
              <a:rect l="l" t="t" r="r" b="b"/>
              <a:pathLst>
                <a:path w="7441" h="7443" extrusionOk="0">
                  <a:moveTo>
                    <a:pt x="5070" y="2374"/>
                  </a:moveTo>
                  <a:lnTo>
                    <a:pt x="5070" y="5072"/>
                  </a:lnTo>
                  <a:lnTo>
                    <a:pt x="2373" y="5072"/>
                  </a:lnTo>
                  <a:lnTo>
                    <a:pt x="2373" y="2374"/>
                  </a:lnTo>
                  <a:close/>
                  <a:moveTo>
                    <a:pt x="1187" y="1"/>
                  </a:moveTo>
                  <a:cubicBezTo>
                    <a:pt x="530" y="1"/>
                    <a:pt x="0" y="533"/>
                    <a:pt x="0" y="1187"/>
                  </a:cubicBezTo>
                  <a:lnTo>
                    <a:pt x="0" y="6256"/>
                  </a:lnTo>
                  <a:cubicBezTo>
                    <a:pt x="0" y="6912"/>
                    <a:pt x="531" y="7442"/>
                    <a:pt x="1187" y="7442"/>
                  </a:cubicBezTo>
                  <a:lnTo>
                    <a:pt x="6255" y="7442"/>
                  </a:lnTo>
                  <a:cubicBezTo>
                    <a:pt x="6909" y="7442"/>
                    <a:pt x="7441" y="6912"/>
                    <a:pt x="7440" y="6256"/>
                  </a:cubicBezTo>
                  <a:lnTo>
                    <a:pt x="7440" y="1187"/>
                  </a:lnTo>
                  <a:cubicBezTo>
                    <a:pt x="7440" y="531"/>
                    <a:pt x="6909" y="1"/>
                    <a:pt x="6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a:extLst>
                <a:ext uri="{FF2B5EF4-FFF2-40B4-BE49-F238E27FC236}">
                  <a16:creationId xmlns:a16="http://schemas.microsoft.com/office/drawing/2014/main" id="{33E063D3-9D94-AF52-F093-96C9391C3EB5}"/>
                </a:ext>
              </a:extLst>
            </p:cNvPr>
            <p:cNvSpPr/>
            <p:nvPr/>
          </p:nvSpPr>
          <p:spPr>
            <a:xfrm>
              <a:off x="4820907" y="2806768"/>
              <a:ext cx="41396" cy="140080"/>
            </a:xfrm>
            <a:custGeom>
              <a:avLst/>
              <a:gdLst/>
              <a:ahLst/>
              <a:cxnLst/>
              <a:rect l="l" t="t" r="r" b="b"/>
              <a:pathLst>
                <a:path w="7442" h="25183" extrusionOk="0">
                  <a:moveTo>
                    <a:pt x="1187" y="1"/>
                  </a:moveTo>
                  <a:cubicBezTo>
                    <a:pt x="531" y="1"/>
                    <a:pt x="1" y="533"/>
                    <a:pt x="1" y="1187"/>
                  </a:cubicBezTo>
                  <a:lnTo>
                    <a:pt x="1" y="23996"/>
                  </a:lnTo>
                  <a:cubicBezTo>
                    <a:pt x="1" y="24652"/>
                    <a:pt x="532" y="25182"/>
                    <a:pt x="1187" y="25182"/>
                  </a:cubicBezTo>
                  <a:lnTo>
                    <a:pt x="6255" y="25182"/>
                  </a:lnTo>
                  <a:cubicBezTo>
                    <a:pt x="6909" y="25182"/>
                    <a:pt x="7441" y="24652"/>
                    <a:pt x="7441" y="23996"/>
                  </a:cubicBezTo>
                  <a:lnTo>
                    <a:pt x="7441" y="11324"/>
                  </a:lnTo>
                  <a:cubicBezTo>
                    <a:pt x="7441" y="10669"/>
                    <a:pt x="6910" y="10138"/>
                    <a:pt x="6255" y="10138"/>
                  </a:cubicBezTo>
                  <a:cubicBezTo>
                    <a:pt x="5599" y="10138"/>
                    <a:pt x="5069" y="10670"/>
                    <a:pt x="5069" y="11324"/>
                  </a:cubicBezTo>
                  <a:lnTo>
                    <a:pt x="5069" y="22811"/>
                  </a:lnTo>
                  <a:lnTo>
                    <a:pt x="2371" y="22811"/>
                  </a:lnTo>
                  <a:lnTo>
                    <a:pt x="2371" y="2373"/>
                  </a:lnTo>
                  <a:lnTo>
                    <a:pt x="5069" y="2373"/>
                  </a:lnTo>
                  <a:lnTo>
                    <a:pt x="5069" y="6256"/>
                  </a:lnTo>
                  <a:cubicBezTo>
                    <a:pt x="5069" y="6912"/>
                    <a:pt x="5599" y="7442"/>
                    <a:pt x="6255" y="7442"/>
                  </a:cubicBezTo>
                  <a:cubicBezTo>
                    <a:pt x="6910" y="7442"/>
                    <a:pt x="7441" y="6911"/>
                    <a:pt x="7441" y="6256"/>
                  </a:cubicBezTo>
                  <a:lnTo>
                    <a:pt x="7441" y="1187"/>
                  </a:lnTo>
                  <a:cubicBezTo>
                    <a:pt x="7441" y="530"/>
                    <a:pt x="6909" y="1"/>
                    <a:pt x="6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a:extLst>
                <a:ext uri="{FF2B5EF4-FFF2-40B4-BE49-F238E27FC236}">
                  <a16:creationId xmlns:a16="http://schemas.microsoft.com/office/drawing/2014/main" id="{D48C319A-5AAB-F757-1EE2-CAE8BA160489}"/>
                </a:ext>
              </a:extLst>
            </p:cNvPr>
            <p:cNvSpPr/>
            <p:nvPr/>
          </p:nvSpPr>
          <p:spPr>
            <a:xfrm>
              <a:off x="4877295" y="2750381"/>
              <a:ext cx="41396" cy="196473"/>
            </a:xfrm>
            <a:custGeom>
              <a:avLst/>
              <a:gdLst/>
              <a:ahLst/>
              <a:cxnLst/>
              <a:rect l="l" t="t" r="r" b="b"/>
              <a:pathLst>
                <a:path w="7442" h="35321" extrusionOk="0">
                  <a:moveTo>
                    <a:pt x="5069" y="2373"/>
                  </a:moveTo>
                  <a:lnTo>
                    <a:pt x="5069" y="32949"/>
                  </a:lnTo>
                  <a:lnTo>
                    <a:pt x="2372" y="32949"/>
                  </a:lnTo>
                  <a:lnTo>
                    <a:pt x="2372" y="2373"/>
                  </a:lnTo>
                  <a:close/>
                  <a:moveTo>
                    <a:pt x="1187" y="0"/>
                  </a:moveTo>
                  <a:cubicBezTo>
                    <a:pt x="531" y="0"/>
                    <a:pt x="1" y="532"/>
                    <a:pt x="1" y="1186"/>
                  </a:cubicBezTo>
                  <a:lnTo>
                    <a:pt x="1" y="34134"/>
                  </a:lnTo>
                  <a:cubicBezTo>
                    <a:pt x="1" y="34789"/>
                    <a:pt x="533" y="35320"/>
                    <a:pt x="1187" y="35320"/>
                  </a:cubicBezTo>
                  <a:lnTo>
                    <a:pt x="6255" y="35320"/>
                  </a:lnTo>
                  <a:cubicBezTo>
                    <a:pt x="6909" y="35320"/>
                    <a:pt x="7441" y="34789"/>
                    <a:pt x="7441" y="34134"/>
                  </a:cubicBezTo>
                  <a:lnTo>
                    <a:pt x="7441" y="1186"/>
                  </a:lnTo>
                  <a:cubicBezTo>
                    <a:pt x="7441" y="531"/>
                    <a:pt x="6909"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a:extLst>
                <a:ext uri="{FF2B5EF4-FFF2-40B4-BE49-F238E27FC236}">
                  <a16:creationId xmlns:a16="http://schemas.microsoft.com/office/drawing/2014/main" id="{8BF23630-802E-9A59-A808-75AF548EB7E6}"/>
                </a:ext>
              </a:extLst>
            </p:cNvPr>
            <p:cNvSpPr/>
            <p:nvPr/>
          </p:nvSpPr>
          <p:spPr>
            <a:xfrm>
              <a:off x="4820907" y="2743333"/>
              <a:ext cx="41396" cy="41396"/>
            </a:xfrm>
            <a:custGeom>
              <a:avLst/>
              <a:gdLst/>
              <a:ahLst/>
              <a:cxnLst/>
              <a:rect l="l" t="t" r="r" b="b"/>
              <a:pathLst>
                <a:path w="7442" h="7442" extrusionOk="0">
                  <a:moveTo>
                    <a:pt x="5069" y="2373"/>
                  </a:moveTo>
                  <a:lnTo>
                    <a:pt x="5069" y="5070"/>
                  </a:lnTo>
                  <a:lnTo>
                    <a:pt x="2372" y="5070"/>
                  </a:lnTo>
                  <a:lnTo>
                    <a:pt x="2372" y="2373"/>
                  </a:lnTo>
                  <a:close/>
                  <a:moveTo>
                    <a:pt x="1187" y="1"/>
                  </a:moveTo>
                  <a:cubicBezTo>
                    <a:pt x="531" y="1"/>
                    <a:pt x="1" y="532"/>
                    <a:pt x="1" y="1187"/>
                  </a:cubicBezTo>
                  <a:lnTo>
                    <a:pt x="1" y="6255"/>
                  </a:lnTo>
                  <a:cubicBezTo>
                    <a:pt x="1" y="6911"/>
                    <a:pt x="532" y="7441"/>
                    <a:pt x="1187" y="7441"/>
                  </a:cubicBezTo>
                  <a:lnTo>
                    <a:pt x="6255" y="7441"/>
                  </a:lnTo>
                  <a:cubicBezTo>
                    <a:pt x="6909" y="7441"/>
                    <a:pt x="7441" y="6911"/>
                    <a:pt x="7441" y="6255"/>
                  </a:cubicBezTo>
                  <a:lnTo>
                    <a:pt x="7441" y="1187"/>
                  </a:lnTo>
                  <a:cubicBezTo>
                    <a:pt x="7441" y="531"/>
                    <a:pt x="6909" y="1"/>
                    <a:pt x="6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a:extLst>
                <a:ext uri="{FF2B5EF4-FFF2-40B4-BE49-F238E27FC236}">
                  <a16:creationId xmlns:a16="http://schemas.microsoft.com/office/drawing/2014/main" id="{CF2AA3B0-BE29-ECB8-4258-F7A014A9EA4A}"/>
                </a:ext>
              </a:extLst>
            </p:cNvPr>
            <p:cNvSpPr/>
            <p:nvPr/>
          </p:nvSpPr>
          <p:spPr>
            <a:xfrm>
              <a:off x="4877295" y="2679899"/>
              <a:ext cx="41396" cy="41391"/>
            </a:xfrm>
            <a:custGeom>
              <a:avLst/>
              <a:gdLst/>
              <a:ahLst/>
              <a:cxnLst/>
              <a:rect l="l" t="t" r="r" b="b"/>
              <a:pathLst>
                <a:path w="7442" h="7441" extrusionOk="0">
                  <a:moveTo>
                    <a:pt x="5069" y="2373"/>
                  </a:moveTo>
                  <a:lnTo>
                    <a:pt x="5069" y="5070"/>
                  </a:lnTo>
                  <a:lnTo>
                    <a:pt x="2372" y="5070"/>
                  </a:lnTo>
                  <a:lnTo>
                    <a:pt x="2372" y="2373"/>
                  </a:lnTo>
                  <a:close/>
                  <a:moveTo>
                    <a:pt x="1187" y="0"/>
                  </a:moveTo>
                  <a:cubicBezTo>
                    <a:pt x="531" y="0"/>
                    <a:pt x="1" y="531"/>
                    <a:pt x="1" y="1187"/>
                  </a:cubicBezTo>
                  <a:lnTo>
                    <a:pt x="1" y="6255"/>
                  </a:lnTo>
                  <a:cubicBezTo>
                    <a:pt x="1" y="6910"/>
                    <a:pt x="533" y="7441"/>
                    <a:pt x="1187" y="7441"/>
                  </a:cubicBezTo>
                  <a:lnTo>
                    <a:pt x="6255" y="7441"/>
                  </a:lnTo>
                  <a:cubicBezTo>
                    <a:pt x="6909" y="7441"/>
                    <a:pt x="7441" y="6910"/>
                    <a:pt x="7441" y="6255"/>
                  </a:cubicBezTo>
                  <a:lnTo>
                    <a:pt x="7441" y="1187"/>
                  </a:lnTo>
                  <a:cubicBezTo>
                    <a:pt x="7441" y="530"/>
                    <a:pt x="6909"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a:extLst>
                <a:ext uri="{FF2B5EF4-FFF2-40B4-BE49-F238E27FC236}">
                  <a16:creationId xmlns:a16="http://schemas.microsoft.com/office/drawing/2014/main" id="{1CEF2F67-A816-1B96-C411-EEE5852D9D27}"/>
                </a:ext>
              </a:extLst>
            </p:cNvPr>
            <p:cNvSpPr/>
            <p:nvPr/>
          </p:nvSpPr>
          <p:spPr>
            <a:xfrm>
              <a:off x="4531913" y="2884304"/>
              <a:ext cx="41396" cy="62550"/>
            </a:xfrm>
            <a:custGeom>
              <a:avLst/>
              <a:gdLst/>
              <a:ahLst/>
              <a:cxnLst/>
              <a:rect l="l" t="t" r="r" b="b"/>
              <a:pathLst>
                <a:path w="7442" h="11245" extrusionOk="0">
                  <a:moveTo>
                    <a:pt x="5069" y="2373"/>
                  </a:moveTo>
                  <a:lnTo>
                    <a:pt x="5069" y="8873"/>
                  </a:lnTo>
                  <a:lnTo>
                    <a:pt x="2372" y="8873"/>
                  </a:lnTo>
                  <a:lnTo>
                    <a:pt x="2372" y="2373"/>
                  </a:lnTo>
                  <a:close/>
                  <a:moveTo>
                    <a:pt x="1187" y="1"/>
                  </a:moveTo>
                  <a:cubicBezTo>
                    <a:pt x="531" y="1"/>
                    <a:pt x="1" y="533"/>
                    <a:pt x="1" y="1187"/>
                  </a:cubicBezTo>
                  <a:lnTo>
                    <a:pt x="1" y="10058"/>
                  </a:lnTo>
                  <a:cubicBezTo>
                    <a:pt x="1" y="10713"/>
                    <a:pt x="533" y="11244"/>
                    <a:pt x="1187" y="11244"/>
                  </a:cubicBezTo>
                  <a:lnTo>
                    <a:pt x="6255" y="11244"/>
                  </a:lnTo>
                  <a:cubicBezTo>
                    <a:pt x="6910" y="11244"/>
                    <a:pt x="7440" y="10713"/>
                    <a:pt x="7441" y="10058"/>
                  </a:cubicBezTo>
                  <a:lnTo>
                    <a:pt x="7441" y="1187"/>
                  </a:lnTo>
                  <a:cubicBezTo>
                    <a:pt x="7441" y="531"/>
                    <a:pt x="6910" y="1"/>
                    <a:pt x="6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a:extLst>
                <a:ext uri="{FF2B5EF4-FFF2-40B4-BE49-F238E27FC236}">
                  <a16:creationId xmlns:a16="http://schemas.microsoft.com/office/drawing/2014/main" id="{75EE702C-D00A-17B8-7A07-4FE1AF588F2B}"/>
                </a:ext>
              </a:extLst>
            </p:cNvPr>
            <p:cNvSpPr/>
            <p:nvPr/>
          </p:nvSpPr>
          <p:spPr>
            <a:xfrm>
              <a:off x="4588300" y="2715131"/>
              <a:ext cx="41391" cy="231723"/>
            </a:xfrm>
            <a:custGeom>
              <a:avLst/>
              <a:gdLst/>
              <a:ahLst/>
              <a:cxnLst/>
              <a:rect l="l" t="t" r="r" b="b"/>
              <a:pathLst>
                <a:path w="7441" h="41658" extrusionOk="0">
                  <a:moveTo>
                    <a:pt x="1186" y="1"/>
                  </a:moveTo>
                  <a:cubicBezTo>
                    <a:pt x="530" y="1"/>
                    <a:pt x="0" y="533"/>
                    <a:pt x="0" y="1187"/>
                  </a:cubicBezTo>
                  <a:lnTo>
                    <a:pt x="0" y="40471"/>
                  </a:lnTo>
                  <a:cubicBezTo>
                    <a:pt x="0" y="41126"/>
                    <a:pt x="531" y="41657"/>
                    <a:pt x="1186" y="41657"/>
                  </a:cubicBezTo>
                  <a:lnTo>
                    <a:pt x="6256" y="41657"/>
                  </a:lnTo>
                  <a:cubicBezTo>
                    <a:pt x="6910" y="41657"/>
                    <a:pt x="7441" y="41125"/>
                    <a:pt x="7441" y="40472"/>
                  </a:cubicBezTo>
                  <a:lnTo>
                    <a:pt x="7441" y="8792"/>
                  </a:lnTo>
                  <a:cubicBezTo>
                    <a:pt x="7441" y="8137"/>
                    <a:pt x="6909" y="7606"/>
                    <a:pt x="6254" y="7606"/>
                  </a:cubicBezTo>
                  <a:cubicBezTo>
                    <a:pt x="5598" y="7606"/>
                    <a:pt x="5068" y="8138"/>
                    <a:pt x="5068" y="8792"/>
                  </a:cubicBezTo>
                  <a:lnTo>
                    <a:pt x="5068" y="39285"/>
                  </a:lnTo>
                  <a:lnTo>
                    <a:pt x="2370" y="39285"/>
                  </a:lnTo>
                  <a:lnTo>
                    <a:pt x="2370" y="2373"/>
                  </a:lnTo>
                  <a:lnTo>
                    <a:pt x="5068" y="2373"/>
                  </a:lnTo>
                  <a:lnTo>
                    <a:pt x="5068" y="3722"/>
                  </a:lnTo>
                  <a:cubicBezTo>
                    <a:pt x="5068" y="4378"/>
                    <a:pt x="5599" y="4908"/>
                    <a:pt x="6254" y="4908"/>
                  </a:cubicBezTo>
                  <a:cubicBezTo>
                    <a:pt x="6910" y="4908"/>
                    <a:pt x="7441" y="4376"/>
                    <a:pt x="7441" y="3722"/>
                  </a:cubicBezTo>
                  <a:lnTo>
                    <a:pt x="7441" y="1187"/>
                  </a:lnTo>
                  <a:cubicBezTo>
                    <a:pt x="7441" y="532"/>
                    <a:pt x="6909" y="1"/>
                    <a:pt x="6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a:extLst>
                <a:ext uri="{FF2B5EF4-FFF2-40B4-BE49-F238E27FC236}">
                  <a16:creationId xmlns:a16="http://schemas.microsoft.com/office/drawing/2014/main" id="{920E634D-112C-218B-CD98-92B2C3ED7E1F}"/>
                </a:ext>
              </a:extLst>
            </p:cNvPr>
            <p:cNvSpPr/>
            <p:nvPr/>
          </p:nvSpPr>
          <p:spPr>
            <a:xfrm>
              <a:off x="4531913" y="2827922"/>
              <a:ext cx="41396" cy="41391"/>
            </a:xfrm>
            <a:custGeom>
              <a:avLst/>
              <a:gdLst/>
              <a:ahLst/>
              <a:cxnLst/>
              <a:rect l="l" t="t" r="r" b="b"/>
              <a:pathLst>
                <a:path w="7442" h="7441" extrusionOk="0">
                  <a:moveTo>
                    <a:pt x="5069" y="2373"/>
                  </a:moveTo>
                  <a:lnTo>
                    <a:pt x="5069" y="5070"/>
                  </a:lnTo>
                  <a:lnTo>
                    <a:pt x="2372" y="5070"/>
                  </a:lnTo>
                  <a:lnTo>
                    <a:pt x="2372" y="2373"/>
                  </a:lnTo>
                  <a:close/>
                  <a:moveTo>
                    <a:pt x="1187" y="0"/>
                  </a:moveTo>
                  <a:cubicBezTo>
                    <a:pt x="531" y="0"/>
                    <a:pt x="1" y="532"/>
                    <a:pt x="1" y="1187"/>
                  </a:cubicBezTo>
                  <a:lnTo>
                    <a:pt x="1" y="6255"/>
                  </a:lnTo>
                  <a:cubicBezTo>
                    <a:pt x="1" y="6911"/>
                    <a:pt x="533" y="7441"/>
                    <a:pt x="1187" y="7441"/>
                  </a:cubicBezTo>
                  <a:lnTo>
                    <a:pt x="6255" y="7441"/>
                  </a:lnTo>
                  <a:cubicBezTo>
                    <a:pt x="6910" y="7441"/>
                    <a:pt x="7440" y="6910"/>
                    <a:pt x="7441" y="6255"/>
                  </a:cubicBezTo>
                  <a:lnTo>
                    <a:pt x="7441" y="1187"/>
                  </a:lnTo>
                  <a:cubicBezTo>
                    <a:pt x="7441" y="530"/>
                    <a:pt x="6910"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a:extLst>
                <a:ext uri="{FF2B5EF4-FFF2-40B4-BE49-F238E27FC236}">
                  <a16:creationId xmlns:a16="http://schemas.microsoft.com/office/drawing/2014/main" id="{2FF66651-DF32-2BAD-F27F-6A46B15AB25B}"/>
                </a:ext>
              </a:extLst>
            </p:cNvPr>
            <p:cNvSpPr/>
            <p:nvPr/>
          </p:nvSpPr>
          <p:spPr>
            <a:xfrm>
              <a:off x="4588306" y="2637607"/>
              <a:ext cx="41391" cy="41396"/>
            </a:xfrm>
            <a:custGeom>
              <a:avLst/>
              <a:gdLst/>
              <a:ahLst/>
              <a:cxnLst/>
              <a:rect l="l" t="t" r="r" b="b"/>
              <a:pathLst>
                <a:path w="7441" h="7442" extrusionOk="0">
                  <a:moveTo>
                    <a:pt x="5068" y="2372"/>
                  </a:moveTo>
                  <a:lnTo>
                    <a:pt x="5068" y="5069"/>
                  </a:lnTo>
                  <a:lnTo>
                    <a:pt x="2372" y="5069"/>
                  </a:lnTo>
                  <a:lnTo>
                    <a:pt x="2372" y="2372"/>
                  </a:lnTo>
                  <a:close/>
                  <a:moveTo>
                    <a:pt x="1186" y="1"/>
                  </a:moveTo>
                  <a:cubicBezTo>
                    <a:pt x="530" y="1"/>
                    <a:pt x="0" y="533"/>
                    <a:pt x="0" y="1187"/>
                  </a:cubicBezTo>
                  <a:lnTo>
                    <a:pt x="0" y="6255"/>
                  </a:lnTo>
                  <a:cubicBezTo>
                    <a:pt x="0" y="6911"/>
                    <a:pt x="532" y="7441"/>
                    <a:pt x="1186" y="7441"/>
                  </a:cubicBezTo>
                  <a:lnTo>
                    <a:pt x="6255" y="7441"/>
                  </a:lnTo>
                  <a:cubicBezTo>
                    <a:pt x="6910" y="7441"/>
                    <a:pt x="7440" y="6910"/>
                    <a:pt x="7441" y="6255"/>
                  </a:cubicBezTo>
                  <a:lnTo>
                    <a:pt x="7441" y="1187"/>
                  </a:lnTo>
                  <a:cubicBezTo>
                    <a:pt x="7441" y="531"/>
                    <a:pt x="6910" y="1"/>
                    <a:pt x="6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a:extLst>
                <a:ext uri="{FF2B5EF4-FFF2-40B4-BE49-F238E27FC236}">
                  <a16:creationId xmlns:a16="http://schemas.microsoft.com/office/drawing/2014/main" id="{A76737BC-9AB0-6FD0-7C19-5C3E4546645B}"/>
                </a:ext>
              </a:extLst>
            </p:cNvPr>
            <p:cNvSpPr/>
            <p:nvPr/>
          </p:nvSpPr>
          <p:spPr>
            <a:xfrm>
              <a:off x="4651741" y="2679899"/>
              <a:ext cx="41396" cy="41391"/>
            </a:xfrm>
            <a:custGeom>
              <a:avLst/>
              <a:gdLst/>
              <a:ahLst/>
              <a:cxnLst/>
              <a:rect l="l" t="t" r="r" b="b"/>
              <a:pathLst>
                <a:path w="7442" h="7441" extrusionOk="0">
                  <a:moveTo>
                    <a:pt x="5069" y="2373"/>
                  </a:moveTo>
                  <a:lnTo>
                    <a:pt x="5069" y="5070"/>
                  </a:lnTo>
                  <a:lnTo>
                    <a:pt x="2372" y="5070"/>
                  </a:lnTo>
                  <a:lnTo>
                    <a:pt x="2372" y="2373"/>
                  </a:lnTo>
                  <a:close/>
                  <a:moveTo>
                    <a:pt x="1187" y="0"/>
                  </a:moveTo>
                  <a:cubicBezTo>
                    <a:pt x="532" y="0"/>
                    <a:pt x="1" y="531"/>
                    <a:pt x="1" y="1187"/>
                  </a:cubicBezTo>
                  <a:lnTo>
                    <a:pt x="1" y="6255"/>
                  </a:lnTo>
                  <a:cubicBezTo>
                    <a:pt x="1" y="6910"/>
                    <a:pt x="533" y="7441"/>
                    <a:pt x="1187" y="7441"/>
                  </a:cubicBezTo>
                  <a:lnTo>
                    <a:pt x="6255" y="7441"/>
                  </a:lnTo>
                  <a:cubicBezTo>
                    <a:pt x="6910" y="7441"/>
                    <a:pt x="7440" y="6910"/>
                    <a:pt x="7441" y="6255"/>
                  </a:cubicBezTo>
                  <a:lnTo>
                    <a:pt x="7441" y="1187"/>
                  </a:lnTo>
                  <a:cubicBezTo>
                    <a:pt x="7441" y="530"/>
                    <a:pt x="6910" y="0"/>
                    <a:pt x="6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Content Placeholder 8">
            <a:extLst>
              <a:ext uri="{FF2B5EF4-FFF2-40B4-BE49-F238E27FC236}">
                <a16:creationId xmlns:a16="http://schemas.microsoft.com/office/drawing/2014/main" id="{186A8F60-610B-2D45-6319-7A8F99B7C560}"/>
              </a:ext>
            </a:extLst>
          </p:cNvPr>
          <p:cNvPicPr>
            <a:picLocks noChangeAspect="1"/>
          </p:cNvPicPr>
          <p:nvPr/>
        </p:nvPicPr>
        <p:blipFill>
          <a:blip r:embed="rId3"/>
          <a:stretch>
            <a:fillRect/>
          </a:stretch>
        </p:blipFill>
        <p:spPr>
          <a:xfrm>
            <a:off x="451123" y="780006"/>
            <a:ext cx="2997316" cy="3751237"/>
          </a:xfrm>
          <a:prstGeom prst="rect">
            <a:avLst/>
          </a:prstGeom>
          <a:noFill/>
          <a:ln>
            <a:noFill/>
          </a:ln>
          <a:effectLst>
            <a:outerShdw blurRad="508000" dist="101600" dir="5400000" algn="tl" rotWithShape="0">
              <a:prstClr val="black">
                <a:alpha val="10000"/>
              </a:prstClr>
            </a:outerShdw>
          </a:effectLst>
        </p:spPr>
      </p:pic>
      <p:pic>
        <p:nvPicPr>
          <p:cNvPr id="16" name="Picture 15">
            <a:extLst>
              <a:ext uri="{FF2B5EF4-FFF2-40B4-BE49-F238E27FC236}">
                <a16:creationId xmlns:a16="http://schemas.microsoft.com/office/drawing/2014/main" id="{D9C1582C-5558-5615-BD30-C203EB3DEA07}"/>
              </a:ext>
            </a:extLst>
          </p:cNvPr>
          <p:cNvPicPr>
            <a:picLocks noChangeAspect="1"/>
          </p:cNvPicPr>
          <p:nvPr/>
        </p:nvPicPr>
        <p:blipFill>
          <a:blip r:embed="rId4"/>
          <a:stretch>
            <a:fillRect/>
          </a:stretch>
        </p:blipFill>
        <p:spPr>
          <a:xfrm>
            <a:off x="3437202" y="754780"/>
            <a:ext cx="3031696" cy="3794266"/>
          </a:xfrm>
          <a:prstGeom prst="rect">
            <a:avLst/>
          </a:prstGeom>
          <a:effectLst>
            <a:outerShdw blurRad="508000" dist="101600" dir="5400000" algn="tl" rotWithShape="0">
              <a:prstClr val="black">
                <a:alpha val="10000"/>
              </a:prstClr>
            </a:outerShdw>
          </a:effectLst>
        </p:spPr>
      </p:pic>
      <p:pic>
        <p:nvPicPr>
          <p:cNvPr id="17" name="Picture 16">
            <a:extLst>
              <a:ext uri="{FF2B5EF4-FFF2-40B4-BE49-F238E27FC236}">
                <a16:creationId xmlns:a16="http://schemas.microsoft.com/office/drawing/2014/main" id="{8686CBAD-9903-E173-0BCC-3E58917102F4}"/>
              </a:ext>
            </a:extLst>
          </p:cNvPr>
          <p:cNvPicPr>
            <a:picLocks noChangeAspect="1"/>
          </p:cNvPicPr>
          <p:nvPr/>
        </p:nvPicPr>
        <p:blipFill>
          <a:blip r:embed="rId5"/>
          <a:stretch>
            <a:fillRect/>
          </a:stretch>
        </p:blipFill>
        <p:spPr>
          <a:xfrm>
            <a:off x="6465045" y="816134"/>
            <a:ext cx="2497415" cy="3751237"/>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1896021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8" name="Title 1">
            <a:extLst>
              <a:ext uri="{FF2B5EF4-FFF2-40B4-BE49-F238E27FC236}">
                <a16:creationId xmlns:a16="http://schemas.microsoft.com/office/drawing/2014/main" id="{631C2EBA-9D75-DAF5-8172-CD32AFCF1D15}"/>
              </a:ext>
            </a:extLst>
          </p:cNvPr>
          <p:cNvSpPr>
            <a:spLocks noGrp="1"/>
          </p:cNvSpPr>
          <p:nvPr>
            <p:ph type="title"/>
          </p:nvPr>
        </p:nvSpPr>
        <p:spPr>
          <a:xfrm>
            <a:off x="77150" y="639318"/>
            <a:ext cx="5170932" cy="1337310"/>
          </a:xfrm>
        </p:spPr>
        <p:txBody>
          <a:bodyPr anchor="b">
            <a:normAutofit/>
          </a:bodyPr>
          <a:lstStyle/>
          <a:p>
            <a:r>
              <a:rPr lang="en-US" sz="3000" dirty="0"/>
              <a:t>Second approach </a:t>
            </a:r>
          </a:p>
        </p:txBody>
      </p:sp>
      <p:sp>
        <p:nvSpPr>
          <p:cNvPr id="9" name="Content Placeholder 2">
            <a:extLst>
              <a:ext uri="{FF2B5EF4-FFF2-40B4-BE49-F238E27FC236}">
                <a16:creationId xmlns:a16="http://schemas.microsoft.com/office/drawing/2014/main" id="{C7DCAEA2-24D4-5D01-B50A-94DD4C4876A3}"/>
              </a:ext>
            </a:extLst>
          </p:cNvPr>
          <p:cNvSpPr txBox="1">
            <a:spLocks/>
          </p:cNvSpPr>
          <p:nvPr/>
        </p:nvSpPr>
        <p:spPr>
          <a:xfrm>
            <a:off x="-106680" y="1976628"/>
            <a:ext cx="5170932" cy="2008632"/>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r>
              <a:rPr lang="en-US" sz="1200" dirty="0"/>
              <a:t>	For the evaluation, two approaches were employed. The first approach involved using the fine-tuned model to translate the dataset. The second approach involved comparing a dataset containing English sentences and their corresponding Arabic translations. In this approach, the English sentences were translated using the fine-tuned model, and the new translations were added to a CSV file. Both translations from the original and the new CSVs were then compared using performance metrics such as BLEU and ROUGE to assess the quality of the translations.</a:t>
            </a:r>
          </a:p>
        </p:txBody>
      </p:sp>
      <p:pic>
        <p:nvPicPr>
          <p:cNvPr id="12" name="Picture 11">
            <a:extLst>
              <a:ext uri="{FF2B5EF4-FFF2-40B4-BE49-F238E27FC236}">
                <a16:creationId xmlns:a16="http://schemas.microsoft.com/office/drawing/2014/main" id="{92D0721B-2ABE-53EA-27C3-FEC771FBFF28}"/>
              </a:ext>
            </a:extLst>
          </p:cNvPr>
          <p:cNvPicPr>
            <a:picLocks noChangeAspect="1"/>
          </p:cNvPicPr>
          <p:nvPr/>
        </p:nvPicPr>
        <p:blipFill>
          <a:blip r:embed="rId3"/>
          <a:stretch>
            <a:fillRect/>
          </a:stretch>
        </p:blipFill>
        <p:spPr>
          <a:xfrm>
            <a:off x="5431912" y="639318"/>
            <a:ext cx="3542162" cy="1949403"/>
          </a:xfrm>
          <a:prstGeom prst="rect">
            <a:avLst/>
          </a:prstGeom>
        </p:spPr>
      </p:pic>
      <p:pic>
        <p:nvPicPr>
          <p:cNvPr id="13" name="Picture 12">
            <a:extLst>
              <a:ext uri="{FF2B5EF4-FFF2-40B4-BE49-F238E27FC236}">
                <a16:creationId xmlns:a16="http://schemas.microsoft.com/office/drawing/2014/main" id="{98248039-1E8D-F755-B97C-3EFD8156C9A9}"/>
              </a:ext>
            </a:extLst>
          </p:cNvPr>
          <p:cNvPicPr>
            <a:picLocks noChangeAspect="1"/>
          </p:cNvPicPr>
          <p:nvPr/>
        </p:nvPicPr>
        <p:blipFill>
          <a:blip r:embed="rId4"/>
          <a:stretch>
            <a:fillRect/>
          </a:stretch>
        </p:blipFill>
        <p:spPr>
          <a:xfrm>
            <a:off x="5431912" y="2869615"/>
            <a:ext cx="3542162" cy="179022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27C97C5-7F44-AFCB-E7DD-B2B6766B6D9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6DE939E-4C03-C6F4-3C9A-DDB543CD6953}"/>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Space Grotesk"/>
              <a:buNone/>
              <a:defRPr sz="45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2pPr>
            <a:lvl3pPr marR="0" lvl="2"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3pPr>
            <a:lvl4pPr marR="0" lvl="3"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4pPr>
            <a:lvl5pPr marR="0" lvl="4"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5pPr>
            <a:lvl6pPr marR="0" lvl="5"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6pPr>
            <a:lvl7pPr marR="0" lvl="6"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7pPr>
            <a:lvl8pPr marR="0" lvl="7"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8pPr>
            <a:lvl9pPr marR="0" lvl="8"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9pPr>
          </a:lstStyle>
          <a:p>
            <a:r>
              <a:rPr lang="en-US"/>
              <a:t>Samples of the csv</a:t>
            </a:r>
            <a:endParaRPr lang="en-US" dirty="0"/>
          </a:p>
        </p:txBody>
      </p:sp>
      <p:sp>
        <p:nvSpPr>
          <p:cNvPr id="7" name="Content Placeholder 2">
            <a:extLst>
              <a:ext uri="{FF2B5EF4-FFF2-40B4-BE49-F238E27FC236}">
                <a16:creationId xmlns:a16="http://schemas.microsoft.com/office/drawing/2014/main" id="{DB854E71-E2CB-3096-5030-DCEE1CF8C00B}"/>
              </a:ext>
            </a:extLst>
          </p:cNvPr>
          <p:cNvSpPr txBox="1">
            <a:spLocks/>
          </p:cNvSpPr>
          <p:nvPr/>
        </p:nvSpPr>
        <p:spPr>
          <a:xfrm>
            <a:off x="628650" y="1369219"/>
            <a:ext cx="2276783" cy="393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9pPr>
          </a:lstStyle>
          <a:p>
            <a:pPr marL="0" indent="0"/>
            <a:r>
              <a:rPr lang="en-US"/>
              <a:t>Tranlated Data A</a:t>
            </a:r>
            <a:endParaRPr lang="en-US" dirty="0"/>
          </a:p>
        </p:txBody>
      </p:sp>
      <p:sp>
        <p:nvSpPr>
          <p:cNvPr id="8" name="Content Placeholder 2">
            <a:extLst>
              <a:ext uri="{FF2B5EF4-FFF2-40B4-BE49-F238E27FC236}">
                <a16:creationId xmlns:a16="http://schemas.microsoft.com/office/drawing/2014/main" id="{593D9299-E2A7-3EFB-55AD-A84F5F229901}"/>
              </a:ext>
            </a:extLst>
          </p:cNvPr>
          <p:cNvSpPr txBox="1">
            <a:spLocks/>
          </p:cNvSpPr>
          <p:nvPr/>
        </p:nvSpPr>
        <p:spPr>
          <a:xfrm>
            <a:off x="5307576" y="1318617"/>
            <a:ext cx="2276783" cy="39321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err="1"/>
              <a:t>Tranlated</a:t>
            </a:r>
            <a:r>
              <a:rPr lang="en-US" sz="2100" dirty="0"/>
              <a:t> Data B</a:t>
            </a:r>
          </a:p>
        </p:txBody>
      </p:sp>
      <p:pic>
        <p:nvPicPr>
          <p:cNvPr id="9" name="Picture 8">
            <a:extLst>
              <a:ext uri="{FF2B5EF4-FFF2-40B4-BE49-F238E27FC236}">
                <a16:creationId xmlns:a16="http://schemas.microsoft.com/office/drawing/2014/main" id="{A7D433B6-B67B-9B78-3FA2-C48B9221C584}"/>
              </a:ext>
            </a:extLst>
          </p:cNvPr>
          <p:cNvPicPr>
            <a:picLocks noChangeAspect="1"/>
          </p:cNvPicPr>
          <p:nvPr/>
        </p:nvPicPr>
        <p:blipFill>
          <a:blip r:embed="rId3"/>
          <a:stretch>
            <a:fillRect/>
          </a:stretch>
        </p:blipFill>
        <p:spPr>
          <a:xfrm>
            <a:off x="44246" y="1762433"/>
            <a:ext cx="4254909" cy="2735825"/>
          </a:xfrm>
          <a:prstGeom prst="rect">
            <a:avLst/>
          </a:prstGeom>
        </p:spPr>
      </p:pic>
      <p:pic>
        <p:nvPicPr>
          <p:cNvPr id="10" name="Picture 9">
            <a:extLst>
              <a:ext uri="{FF2B5EF4-FFF2-40B4-BE49-F238E27FC236}">
                <a16:creationId xmlns:a16="http://schemas.microsoft.com/office/drawing/2014/main" id="{77074115-7543-8CAC-1F44-AC4941B8BB5B}"/>
              </a:ext>
            </a:extLst>
          </p:cNvPr>
          <p:cNvPicPr>
            <a:picLocks noChangeAspect="1"/>
          </p:cNvPicPr>
          <p:nvPr/>
        </p:nvPicPr>
        <p:blipFill>
          <a:blip r:embed="rId4"/>
          <a:stretch>
            <a:fillRect/>
          </a:stretch>
        </p:blipFill>
        <p:spPr>
          <a:xfrm>
            <a:off x="4380271" y="1762433"/>
            <a:ext cx="4653116" cy="2735825"/>
          </a:xfrm>
          <a:prstGeom prst="rect">
            <a:avLst/>
          </a:prstGeom>
        </p:spPr>
      </p:pic>
    </p:spTree>
    <p:extLst>
      <p:ext uri="{BB962C8B-B14F-4D97-AF65-F5344CB8AC3E}">
        <p14:creationId xmlns:p14="http://schemas.microsoft.com/office/powerpoint/2010/main" val="3679080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FB519-C3FA-421F-8F62-0DC4F4AC8226}"/>
              </a:ext>
            </a:extLst>
          </p:cNvPr>
          <p:cNvSpPr>
            <a:spLocks noGrp="1"/>
          </p:cNvSpPr>
          <p:nvPr>
            <p:ph type="title"/>
          </p:nvPr>
        </p:nvSpPr>
        <p:spPr>
          <a:xfrm>
            <a:off x="286186" y="1307100"/>
            <a:ext cx="8501826" cy="2529300"/>
          </a:xfrm>
        </p:spPr>
        <p:txBody>
          <a:bodyPr/>
          <a:lstStyle/>
          <a:p>
            <a:r>
              <a:rPr lang="en-US" dirty="0"/>
              <a:t>Generative Adversarial Networks</a:t>
            </a:r>
          </a:p>
        </p:txBody>
      </p:sp>
    </p:spTree>
    <p:extLst>
      <p:ext uri="{BB962C8B-B14F-4D97-AF65-F5344CB8AC3E}">
        <p14:creationId xmlns:p14="http://schemas.microsoft.com/office/powerpoint/2010/main" val="2318538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for a company&#10;&#10;Description automatically generated">
            <a:extLst>
              <a:ext uri="{FF2B5EF4-FFF2-40B4-BE49-F238E27FC236}">
                <a16:creationId xmlns:a16="http://schemas.microsoft.com/office/drawing/2014/main" id="{53089AB9-A03D-5BDA-5DEA-E375F0B949ED}"/>
              </a:ext>
            </a:extLst>
          </p:cNvPr>
          <p:cNvPicPr>
            <a:picLocks noChangeAspect="1"/>
          </p:cNvPicPr>
          <p:nvPr/>
        </p:nvPicPr>
        <p:blipFill>
          <a:blip r:embed="rId2"/>
          <a:srcRect t="3494"/>
          <a:stretch/>
        </p:blipFill>
        <p:spPr>
          <a:xfrm>
            <a:off x="826234" y="1070198"/>
            <a:ext cx="7185317" cy="3031395"/>
          </a:xfrm>
          <a:prstGeom prst="rect">
            <a:avLst/>
          </a:prstGeom>
        </p:spPr>
      </p:pic>
    </p:spTree>
    <p:extLst>
      <p:ext uri="{BB962C8B-B14F-4D97-AF65-F5344CB8AC3E}">
        <p14:creationId xmlns:p14="http://schemas.microsoft.com/office/powerpoint/2010/main" val="1354412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D72F-27E2-442A-F311-76EEDC7165B5}"/>
              </a:ext>
            </a:extLst>
          </p:cNvPr>
          <p:cNvSpPr>
            <a:spLocks noGrp="1"/>
          </p:cNvSpPr>
          <p:nvPr>
            <p:ph type="title"/>
          </p:nvPr>
        </p:nvSpPr>
        <p:spPr/>
        <p:txBody>
          <a:bodyPr/>
          <a:lstStyle/>
          <a:p>
            <a:r>
              <a:rPr lang="en-US" dirty="0"/>
              <a:t>Synthetic Voice Generation</a:t>
            </a:r>
          </a:p>
        </p:txBody>
      </p:sp>
      <p:sp>
        <p:nvSpPr>
          <p:cNvPr id="4" name="TextBox 3">
            <a:extLst>
              <a:ext uri="{FF2B5EF4-FFF2-40B4-BE49-F238E27FC236}">
                <a16:creationId xmlns:a16="http://schemas.microsoft.com/office/drawing/2014/main" id="{DDF77040-D3CE-D240-718B-C34A636FB429}"/>
              </a:ext>
            </a:extLst>
          </p:cNvPr>
          <p:cNvSpPr txBox="1"/>
          <p:nvPr/>
        </p:nvSpPr>
        <p:spPr>
          <a:xfrm>
            <a:off x="720000" y="1382376"/>
            <a:ext cx="4319670" cy="2893100"/>
          </a:xfrm>
          <a:prstGeom prst="rect">
            <a:avLst/>
          </a:prstGeom>
          <a:noFill/>
        </p:spPr>
        <p:txBody>
          <a:bodyPr wrap="square" rtlCol="0">
            <a:spAutoFit/>
          </a:bodyPr>
          <a:lstStyle/>
          <a:p>
            <a:pPr marL="285750" indent="-285750">
              <a:buFont typeface="Arial" panose="020B0604020202020204" pitchFamily="34" charset="0"/>
              <a:buChar char="•"/>
            </a:pPr>
            <a:r>
              <a:rPr lang="en-US" dirty="0"/>
              <a:t>Melo is a high-quality multi-lingual text-to-speech library by MIT and MyShell.ai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Melo to create synthetic voices for sentences in the dataset that have no mp3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can also be used to substitute corrupted files and to change the accent of the speaker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seamless integration with our existing workflows accelerates data preparation and enhances the quality of our audio datasets.</a:t>
            </a:r>
          </a:p>
          <a:p>
            <a:pPr marL="285750" indent="-285750">
              <a:buFont typeface="Arial" panose="020B0604020202020204" pitchFamily="34" charset="0"/>
              <a:buChar char="•"/>
            </a:pPr>
            <a:endParaRPr lang="en-US" dirty="0"/>
          </a:p>
        </p:txBody>
      </p:sp>
      <p:pic>
        <p:nvPicPr>
          <p:cNvPr id="8" name="Picture 7" descr="A black and white image of a sound system&#10;&#10;Description automatically generated with medium confidence">
            <a:extLst>
              <a:ext uri="{FF2B5EF4-FFF2-40B4-BE49-F238E27FC236}">
                <a16:creationId xmlns:a16="http://schemas.microsoft.com/office/drawing/2014/main" id="{0A5E87D8-C0BA-E12C-2D14-0445B8CC346E}"/>
              </a:ext>
            </a:extLst>
          </p:cNvPr>
          <p:cNvPicPr>
            <a:picLocks noChangeAspect="1"/>
          </p:cNvPicPr>
          <p:nvPr/>
        </p:nvPicPr>
        <p:blipFill>
          <a:blip r:embed="rId2"/>
          <a:srcRect l="9506" t="16816" r="10761" b="20151"/>
          <a:stretch/>
        </p:blipFill>
        <p:spPr>
          <a:xfrm>
            <a:off x="5326380" y="2026921"/>
            <a:ext cx="3444240" cy="1424939"/>
          </a:xfrm>
          <a:prstGeom prst="rect">
            <a:avLst/>
          </a:prstGeom>
        </p:spPr>
      </p:pic>
    </p:spTree>
    <p:extLst>
      <p:ext uri="{BB962C8B-B14F-4D97-AF65-F5344CB8AC3E}">
        <p14:creationId xmlns:p14="http://schemas.microsoft.com/office/powerpoint/2010/main" val="3167003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D72F-27E2-442A-F311-76EEDC7165B5}"/>
              </a:ext>
            </a:extLst>
          </p:cNvPr>
          <p:cNvSpPr>
            <a:spLocks noGrp="1"/>
          </p:cNvSpPr>
          <p:nvPr>
            <p:ph type="title"/>
          </p:nvPr>
        </p:nvSpPr>
        <p:spPr/>
        <p:txBody>
          <a:bodyPr/>
          <a:lstStyle/>
          <a:p>
            <a:r>
              <a:rPr lang="en-US" dirty="0"/>
              <a:t>Example</a:t>
            </a:r>
          </a:p>
        </p:txBody>
      </p:sp>
      <p:pic>
        <p:nvPicPr>
          <p:cNvPr id="5" name="sentence_2">
            <a:hlinkClick r:id="" action="ppaction://media"/>
            <a:extLst>
              <a:ext uri="{FF2B5EF4-FFF2-40B4-BE49-F238E27FC236}">
                <a16:creationId xmlns:a16="http://schemas.microsoft.com/office/drawing/2014/main" id="{89F81928-9568-1A9D-8661-B592C3AA35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29000" y="1421130"/>
            <a:ext cx="2579370" cy="2579370"/>
          </a:xfrm>
          <a:prstGeom prst="rect">
            <a:avLst/>
          </a:prstGeom>
        </p:spPr>
      </p:pic>
    </p:spTree>
    <p:extLst>
      <p:ext uri="{BB962C8B-B14F-4D97-AF65-F5344CB8AC3E}">
        <p14:creationId xmlns:p14="http://schemas.microsoft.com/office/powerpoint/2010/main" val="31926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777D-BF33-64B2-FED0-E755908A7C6F}"/>
              </a:ext>
            </a:extLst>
          </p:cNvPr>
          <p:cNvSpPr>
            <a:spLocks noGrp="1"/>
          </p:cNvSpPr>
          <p:nvPr>
            <p:ph type="title"/>
          </p:nvPr>
        </p:nvSpPr>
        <p:spPr>
          <a:xfrm>
            <a:off x="720000" y="252520"/>
            <a:ext cx="7704000" cy="572700"/>
          </a:xfrm>
        </p:spPr>
        <p:txBody>
          <a:bodyPr/>
          <a:lstStyle/>
          <a:p>
            <a:r>
              <a:rPr lang="en-US" dirty="0"/>
              <a:t>Deployment</a:t>
            </a:r>
          </a:p>
        </p:txBody>
      </p:sp>
      <p:pic>
        <p:nvPicPr>
          <p:cNvPr id="7" name="Picture 6" descr="A diagram of a diagram&#10;&#10;Description automatically generated">
            <a:extLst>
              <a:ext uri="{FF2B5EF4-FFF2-40B4-BE49-F238E27FC236}">
                <a16:creationId xmlns:a16="http://schemas.microsoft.com/office/drawing/2014/main" id="{F896A400-9E52-D03A-A783-2C3D42D8DCDC}"/>
              </a:ext>
            </a:extLst>
          </p:cNvPr>
          <p:cNvPicPr>
            <a:picLocks noChangeAspect="1"/>
          </p:cNvPicPr>
          <p:nvPr/>
        </p:nvPicPr>
        <p:blipFill>
          <a:blip r:embed="rId2"/>
          <a:stretch>
            <a:fillRect/>
          </a:stretch>
        </p:blipFill>
        <p:spPr>
          <a:xfrm>
            <a:off x="857250" y="1045029"/>
            <a:ext cx="7429500" cy="2603046"/>
          </a:xfrm>
          <a:prstGeom prst="rect">
            <a:avLst/>
          </a:prstGeom>
        </p:spPr>
      </p:pic>
    </p:spTree>
    <p:extLst>
      <p:ext uri="{BB962C8B-B14F-4D97-AF65-F5344CB8AC3E}">
        <p14:creationId xmlns:p14="http://schemas.microsoft.com/office/powerpoint/2010/main" val="669457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6D01-3A06-DE4C-DDEE-882B054FDF0A}"/>
              </a:ext>
            </a:extLst>
          </p:cNvPr>
          <p:cNvSpPr>
            <a:spLocks noGrp="1"/>
          </p:cNvSpPr>
          <p:nvPr>
            <p:ph type="title"/>
          </p:nvPr>
        </p:nvSpPr>
        <p:spPr>
          <a:xfrm>
            <a:off x="720000" y="445024"/>
            <a:ext cx="7704000" cy="4043155"/>
          </a:xfrm>
        </p:spPr>
        <p:txBody>
          <a:bodyPr/>
          <a:lstStyle/>
          <a:p>
            <a:pPr marL="0" marR="0">
              <a:lnSpc>
                <a:spcPct val="107000"/>
              </a:lnSpc>
              <a:spcBef>
                <a:spcPts val="0"/>
              </a:spcBef>
              <a:spcAft>
                <a:spcPts val="800"/>
              </a:spcAft>
            </a:pPr>
            <a:r>
              <a:rPr lang="en-US" sz="1800" kern="100" dirty="0">
                <a:effectLst/>
                <a:latin typeface="+mj-lt"/>
                <a:ea typeface="Aptos" panose="020B0004020202020204" pitchFamily="34" charset="0"/>
                <a:cs typeface="Arial" panose="020B0604020202020204" pitchFamily="34" charset="0"/>
              </a:rPr>
              <a:t>We searched for datasets in Kaggle and Hugging Face.</a:t>
            </a:r>
            <a:br>
              <a:rPr lang="en-US" sz="1800" kern="100" dirty="0">
                <a:effectLst/>
                <a:latin typeface="+mj-lt"/>
                <a:ea typeface="Aptos" panose="020B0004020202020204" pitchFamily="34" charset="0"/>
                <a:cs typeface="Arial" panose="020B0604020202020204" pitchFamily="34" charset="0"/>
              </a:rPr>
            </a:br>
            <a:br>
              <a:rPr lang="en-US" sz="1800" kern="100" dirty="0">
                <a:effectLst/>
                <a:latin typeface="+mj-lt"/>
                <a:ea typeface="Aptos" panose="020B0004020202020204" pitchFamily="34" charset="0"/>
                <a:cs typeface="Arial" panose="020B0604020202020204" pitchFamily="34" charset="0"/>
              </a:rPr>
            </a:br>
            <a:r>
              <a:rPr lang="en-US" sz="1800" kern="100" dirty="0">
                <a:effectLst/>
                <a:latin typeface="+mj-lt"/>
                <a:ea typeface="Aptos" panose="020B0004020202020204" pitchFamily="34" charset="0"/>
                <a:cs typeface="Arial" panose="020B0604020202020204" pitchFamily="34" charset="0"/>
              </a:rPr>
              <a:t>Here are some of the datasets that we found and why they weren't suitable for the project:</a:t>
            </a:r>
            <a:br>
              <a:rPr lang="en-US" sz="1800" kern="100" dirty="0">
                <a:effectLst/>
                <a:latin typeface="+mj-lt"/>
                <a:ea typeface="Aptos" panose="020B0004020202020204" pitchFamily="34" charset="0"/>
                <a:cs typeface="Arial" panose="020B0604020202020204" pitchFamily="34" charset="0"/>
              </a:rPr>
            </a:br>
            <a:br>
              <a:rPr lang="en-US" sz="1800" kern="100" dirty="0">
                <a:effectLst/>
                <a:latin typeface="+mj-lt"/>
                <a:ea typeface="Aptos" panose="020B0004020202020204" pitchFamily="34" charset="0"/>
                <a:cs typeface="Arial" panose="020B0604020202020204" pitchFamily="34" charset="0"/>
              </a:rPr>
            </a:br>
            <a:br>
              <a:rPr lang="en-US" sz="1800" kern="100" dirty="0">
                <a:effectLst/>
                <a:latin typeface="+mj-lt"/>
                <a:ea typeface="Aptos" panose="020B0004020202020204" pitchFamily="34" charset="0"/>
                <a:cs typeface="Arial" panose="020B0604020202020204" pitchFamily="34" charset="0"/>
              </a:rPr>
            </a:br>
            <a:br>
              <a:rPr lang="en-US" sz="1800" dirty="0">
                <a:effectLst/>
                <a:latin typeface="+mj-lt"/>
                <a:ea typeface="Aptos" panose="020B0004020202020204" pitchFamily="34" charset="0"/>
              </a:rPr>
            </a:br>
            <a:br>
              <a:rPr lang="en-US" sz="1800" dirty="0">
                <a:effectLst/>
                <a:latin typeface="+mj-lt"/>
                <a:ea typeface="Aptos" panose="020B0004020202020204" pitchFamily="34" charset="0"/>
              </a:rPr>
            </a:br>
            <a:br>
              <a:rPr lang="en-US" sz="1800" dirty="0">
                <a:effectLst/>
                <a:latin typeface="+mj-lt"/>
                <a:ea typeface="Aptos" panose="020B0004020202020204" pitchFamily="34" charset="0"/>
              </a:rPr>
            </a:br>
            <a:br>
              <a:rPr lang="en-US" sz="1800" kern="100" dirty="0">
                <a:effectLst/>
                <a:latin typeface="+mj-lt"/>
                <a:ea typeface="Aptos" panose="020B0004020202020204" pitchFamily="34" charset="0"/>
                <a:cs typeface="Arial" panose="020B0604020202020204" pitchFamily="34" charset="0"/>
              </a:rPr>
            </a:br>
            <a:endParaRPr lang="en-US" sz="1800" dirty="0">
              <a:latin typeface="+mj-lt"/>
            </a:endParaRPr>
          </a:p>
        </p:txBody>
      </p:sp>
      <p:sp>
        <p:nvSpPr>
          <p:cNvPr id="3" name="Rectangle: Rounded Corners 2">
            <a:extLst>
              <a:ext uri="{FF2B5EF4-FFF2-40B4-BE49-F238E27FC236}">
                <a16:creationId xmlns:a16="http://schemas.microsoft.com/office/drawing/2014/main" id="{D9D0EAAD-083A-14BC-AF0E-4815FC21AF18}"/>
              </a:ext>
            </a:extLst>
          </p:cNvPr>
          <p:cNvSpPr/>
          <p:nvPr/>
        </p:nvSpPr>
        <p:spPr>
          <a:xfrm>
            <a:off x="838200" y="2001781"/>
            <a:ext cx="6918960" cy="464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latin typeface="+mj-lt"/>
                <a:ea typeface="Aptos" panose="020B0004020202020204" pitchFamily="34" charset="0"/>
              </a:rPr>
              <a:t>1) "Deep Voice - Deepfake Voice Recognition" dataset from Kaggle</a:t>
            </a:r>
            <a:endParaRPr lang="en-US" dirty="0"/>
          </a:p>
        </p:txBody>
      </p:sp>
      <p:sp>
        <p:nvSpPr>
          <p:cNvPr id="5" name="Rectangle: Rounded Corners 4">
            <a:extLst>
              <a:ext uri="{FF2B5EF4-FFF2-40B4-BE49-F238E27FC236}">
                <a16:creationId xmlns:a16="http://schemas.microsoft.com/office/drawing/2014/main" id="{EF1C6D90-2323-7613-6FD9-C47A45CDB32E}"/>
              </a:ext>
            </a:extLst>
          </p:cNvPr>
          <p:cNvSpPr/>
          <p:nvPr/>
        </p:nvSpPr>
        <p:spPr>
          <a:xfrm>
            <a:off x="845820" y="3617221"/>
            <a:ext cx="6918960" cy="464820"/>
          </a:xfrm>
          <a:prstGeom prst="roundRect">
            <a:avLst/>
          </a:prstGeom>
          <a:solidFill>
            <a:srgbClr val="E58C33"/>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latin typeface="+mj-lt"/>
                <a:ea typeface="Aptos" panose="020B0004020202020204" pitchFamily="34" charset="0"/>
              </a:rPr>
              <a:t>3) "English-to-Arabic-translate" dataset from Hugging Face</a:t>
            </a:r>
            <a:endParaRPr lang="en-US" dirty="0"/>
          </a:p>
        </p:txBody>
      </p:sp>
      <p:sp>
        <p:nvSpPr>
          <p:cNvPr id="6" name="Rectangle: Rounded Corners 5">
            <a:extLst>
              <a:ext uri="{FF2B5EF4-FFF2-40B4-BE49-F238E27FC236}">
                <a16:creationId xmlns:a16="http://schemas.microsoft.com/office/drawing/2014/main" id="{6F14FCE6-D3F0-44C6-9B01-A6066436FDBB}"/>
              </a:ext>
            </a:extLst>
          </p:cNvPr>
          <p:cNvSpPr/>
          <p:nvPr/>
        </p:nvSpPr>
        <p:spPr>
          <a:xfrm>
            <a:off x="830580" y="2761110"/>
            <a:ext cx="6918960" cy="464820"/>
          </a:xfrm>
          <a:prstGeom prst="roundRect">
            <a:avLst/>
          </a:prstGeom>
          <a:solidFill>
            <a:schemeClr val="accent5">
              <a:lumMod val="50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latin typeface="+mj-lt"/>
                <a:ea typeface="Aptos" panose="020B0004020202020204" pitchFamily="34" charset="0"/>
              </a:rPr>
              <a:t>2) "LJ Speech " dataset from Kaggle</a:t>
            </a:r>
            <a:endParaRPr lang="en-US" dirty="0"/>
          </a:p>
        </p:txBody>
      </p:sp>
    </p:spTree>
    <p:extLst>
      <p:ext uri="{BB962C8B-B14F-4D97-AF65-F5344CB8AC3E}">
        <p14:creationId xmlns:p14="http://schemas.microsoft.com/office/powerpoint/2010/main" val="4098037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FAF7-CE08-5796-2809-5830A326F5E2}"/>
              </a:ext>
            </a:extLst>
          </p:cNvPr>
          <p:cNvSpPr>
            <a:spLocks noGrp="1"/>
          </p:cNvSpPr>
          <p:nvPr>
            <p:ph type="title"/>
          </p:nvPr>
        </p:nvSpPr>
        <p:spPr>
          <a:xfrm>
            <a:off x="603122" y="2349452"/>
            <a:ext cx="7704000" cy="572700"/>
          </a:xfrm>
        </p:spPr>
        <p:txBody>
          <a:bodyPr/>
          <a:lstStyle/>
          <a:p>
            <a:pPr algn="ctr"/>
            <a:r>
              <a:rPr lang="en-US" dirty="0"/>
              <a:t>Any Questions ??</a:t>
            </a:r>
          </a:p>
        </p:txBody>
      </p:sp>
    </p:spTree>
    <p:extLst>
      <p:ext uri="{BB962C8B-B14F-4D97-AF65-F5344CB8AC3E}">
        <p14:creationId xmlns:p14="http://schemas.microsoft.com/office/powerpoint/2010/main" val="422827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47F7-CC79-E88A-4F42-055B8C920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4276B-C32C-116C-9F7D-2A5D3131BB50}"/>
              </a:ext>
            </a:extLst>
          </p:cNvPr>
          <p:cNvSpPr>
            <a:spLocks noGrp="1"/>
          </p:cNvSpPr>
          <p:nvPr>
            <p:ph type="title"/>
          </p:nvPr>
        </p:nvSpPr>
        <p:spPr>
          <a:xfrm>
            <a:off x="544740" y="566945"/>
            <a:ext cx="8081100" cy="572700"/>
          </a:xfrm>
        </p:spPr>
        <p:txBody>
          <a:bodyPr/>
          <a:lstStyle/>
          <a:p>
            <a:r>
              <a:rPr lang="en-US" sz="1600" b="1" kern="100" dirty="0">
                <a:solidFill>
                  <a:schemeClr val="accent1"/>
                </a:solidFill>
                <a:effectLst/>
                <a:latin typeface="+mj-lt"/>
                <a:ea typeface="Aptos" panose="020B0004020202020204" pitchFamily="34" charset="0"/>
                <a:cs typeface="Arial" panose="020B0604020202020204" pitchFamily="34" charset="0"/>
              </a:rPr>
              <a:t>1) "Deep Voice - Deepfake Voice Recognition" dataset from Kaggle is not suitable for your real-time speech recognition and translation project for several reasons:</a:t>
            </a:r>
            <a:br>
              <a:rPr lang="en-US" sz="1600" kern="100" dirty="0">
                <a:effectLst/>
                <a:latin typeface="+mj-lt"/>
                <a:ea typeface="Aptos" panose="020B0004020202020204" pitchFamily="34" charset="0"/>
                <a:cs typeface="Arial" panose="020B0604020202020204" pitchFamily="34" charset="0"/>
              </a:rPr>
            </a:br>
            <a:endParaRPr lang="en-US" sz="1600" dirty="0">
              <a:latin typeface="+mj-lt"/>
            </a:endParaRPr>
          </a:p>
        </p:txBody>
      </p:sp>
      <p:grpSp>
        <p:nvGrpSpPr>
          <p:cNvPr id="6" name="Group 5">
            <a:extLst>
              <a:ext uri="{FF2B5EF4-FFF2-40B4-BE49-F238E27FC236}">
                <a16:creationId xmlns:a16="http://schemas.microsoft.com/office/drawing/2014/main" id="{8812F089-A020-29EC-007E-9E9CD9C64437}"/>
              </a:ext>
            </a:extLst>
          </p:cNvPr>
          <p:cNvGrpSpPr/>
          <p:nvPr/>
        </p:nvGrpSpPr>
        <p:grpSpPr>
          <a:xfrm>
            <a:off x="2198545" y="1718844"/>
            <a:ext cx="2132266" cy="852906"/>
            <a:chOff x="2186" y="634079"/>
            <a:chExt cx="2132266" cy="852906"/>
          </a:xfrm>
        </p:grpSpPr>
        <p:sp>
          <p:nvSpPr>
            <p:cNvPr id="10" name="Rectangle 9">
              <a:extLst>
                <a:ext uri="{FF2B5EF4-FFF2-40B4-BE49-F238E27FC236}">
                  <a16:creationId xmlns:a16="http://schemas.microsoft.com/office/drawing/2014/main" id="{F27F6C56-B8DE-357C-8B3D-6DE7D6C80BC3}"/>
                </a:ext>
              </a:extLst>
            </p:cNvPr>
            <p:cNvSpPr/>
            <p:nvPr/>
          </p:nvSpPr>
          <p:spPr>
            <a:xfrm>
              <a:off x="2186" y="634079"/>
              <a:ext cx="2132266" cy="852906"/>
            </a:xfrm>
            <a:prstGeom prst="rect">
              <a:avLst/>
            </a:prstGeom>
          </p:spPr>
          <p:style>
            <a:lnRef idx="2">
              <a:schemeClr val="accent1"/>
            </a:lnRef>
            <a:fillRef idx="1">
              <a:schemeClr val="lt1"/>
            </a:fillRef>
            <a:effectRef idx="0">
              <a:schemeClr val="accent1"/>
            </a:effectRef>
            <a:fontRef idx="minor">
              <a:schemeClr val="dk1"/>
            </a:fontRef>
          </p:style>
          <p:txBody>
            <a:bodyPr/>
            <a:lstStyle/>
            <a:p>
              <a:endParaRPr lang="en-US"/>
            </a:p>
          </p:txBody>
        </p:sp>
        <p:sp>
          <p:nvSpPr>
            <p:cNvPr id="11" name="TextBox 10">
              <a:extLst>
                <a:ext uri="{FF2B5EF4-FFF2-40B4-BE49-F238E27FC236}">
                  <a16:creationId xmlns:a16="http://schemas.microsoft.com/office/drawing/2014/main" id="{FD86031A-A8AF-5490-F71F-D620792667B7}"/>
                </a:ext>
              </a:extLst>
            </p:cNvPr>
            <p:cNvSpPr txBox="1"/>
            <p:nvPr/>
          </p:nvSpPr>
          <p:spPr>
            <a:xfrm>
              <a:off x="2186" y="634079"/>
              <a:ext cx="2132266" cy="852906"/>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b="1" kern="1200" dirty="0"/>
                <a:t>1</a:t>
              </a:r>
            </a:p>
          </p:txBody>
        </p:sp>
      </p:grpSp>
      <p:grpSp>
        <p:nvGrpSpPr>
          <p:cNvPr id="7" name="Group 6">
            <a:extLst>
              <a:ext uri="{FF2B5EF4-FFF2-40B4-BE49-F238E27FC236}">
                <a16:creationId xmlns:a16="http://schemas.microsoft.com/office/drawing/2014/main" id="{ACE77E42-45E8-5DDA-8589-A597740D63BF}"/>
              </a:ext>
            </a:extLst>
          </p:cNvPr>
          <p:cNvGrpSpPr/>
          <p:nvPr/>
        </p:nvGrpSpPr>
        <p:grpSpPr>
          <a:xfrm>
            <a:off x="2196359" y="2563133"/>
            <a:ext cx="2132266" cy="1338187"/>
            <a:chOff x="0" y="1478368"/>
            <a:chExt cx="2132266" cy="1338187"/>
          </a:xfrm>
        </p:grpSpPr>
        <p:sp>
          <p:nvSpPr>
            <p:cNvPr id="8" name="Rectangle 7">
              <a:extLst>
                <a:ext uri="{FF2B5EF4-FFF2-40B4-BE49-F238E27FC236}">
                  <a16:creationId xmlns:a16="http://schemas.microsoft.com/office/drawing/2014/main" id="{B3598EF7-C63F-91C3-7447-2F852AEE2B12}"/>
                </a:ext>
              </a:extLst>
            </p:cNvPr>
            <p:cNvSpPr/>
            <p:nvPr/>
          </p:nvSpPr>
          <p:spPr>
            <a:xfrm>
              <a:off x="0" y="1478368"/>
              <a:ext cx="2132266" cy="1338187"/>
            </a:xfrm>
            <a:prstGeom prst="rect">
              <a:avLst/>
            </a:prstGeom>
          </p:spPr>
          <p:style>
            <a:lnRef idx="2">
              <a:schemeClr val="accent1"/>
            </a:lnRef>
            <a:fillRef idx="1">
              <a:schemeClr val="lt1"/>
            </a:fillRef>
            <a:effectRef idx="0">
              <a:schemeClr val="accent1"/>
            </a:effectRef>
            <a:fontRef idx="minor">
              <a:schemeClr val="dk1"/>
            </a:fontRef>
          </p:style>
          <p:txBody>
            <a:bodyPr/>
            <a:lstStyle/>
            <a:p>
              <a:endParaRPr lang="en-US"/>
            </a:p>
          </p:txBody>
        </p:sp>
        <p:sp>
          <p:nvSpPr>
            <p:cNvPr id="9" name="TextBox 8">
              <a:extLst>
                <a:ext uri="{FF2B5EF4-FFF2-40B4-BE49-F238E27FC236}">
                  <a16:creationId xmlns:a16="http://schemas.microsoft.com/office/drawing/2014/main" id="{D312BE66-D736-1C11-7F6B-F68EC9D081F9}"/>
                </a:ext>
              </a:extLst>
            </p:cNvPr>
            <p:cNvSpPr txBox="1"/>
            <p:nvPr/>
          </p:nvSpPr>
          <p:spPr>
            <a:xfrm>
              <a:off x="0" y="1478368"/>
              <a:ext cx="2132266" cy="133818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106680" tIns="106680" rIns="142240" bIns="160020" numCol="1" spcCol="1270" anchor="t" anchorCtr="0">
              <a:noAutofit/>
            </a:bodyPr>
            <a:lstStyle/>
            <a:p>
              <a:pPr lvl="1" algn="ctr" defTabSz="889000">
                <a:lnSpc>
                  <a:spcPct val="90000"/>
                </a:lnSpc>
                <a:spcBef>
                  <a:spcPct val="0"/>
                </a:spcBef>
                <a:spcAft>
                  <a:spcPct val="15000"/>
                </a:spcAft>
              </a:pPr>
              <a:r>
                <a:rPr lang="en-US" sz="1800" kern="100" dirty="0">
                  <a:latin typeface="+mj-lt"/>
                  <a:ea typeface="Aptos" panose="020B0004020202020204" pitchFamily="34" charset="0"/>
                  <a:cs typeface="Arial" panose="020B0604020202020204" pitchFamily="34" charset="0"/>
                </a:rPr>
                <a:t>D</a:t>
              </a:r>
              <a:r>
                <a:rPr lang="en-US" sz="1800" kern="100" dirty="0">
                  <a:effectLst/>
                  <a:latin typeface="+mj-lt"/>
                  <a:ea typeface="Aptos" panose="020B0004020202020204" pitchFamily="34" charset="0"/>
                  <a:cs typeface="Arial" panose="020B0604020202020204" pitchFamily="34" charset="0"/>
                </a:rPr>
                <a:t>esigned for deepfake voice recognition</a:t>
              </a:r>
              <a:endParaRPr lang="en-US" sz="1800" kern="1200" dirty="0"/>
            </a:p>
          </p:txBody>
        </p:sp>
      </p:grpSp>
      <p:grpSp>
        <p:nvGrpSpPr>
          <p:cNvPr id="12" name="Group 11">
            <a:extLst>
              <a:ext uri="{FF2B5EF4-FFF2-40B4-BE49-F238E27FC236}">
                <a16:creationId xmlns:a16="http://schemas.microsoft.com/office/drawing/2014/main" id="{61B5F6ED-663B-1243-F2DA-94B82A356A67}"/>
              </a:ext>
            </a:extLst>
          </p:cNvPr>
          <p:cNvGrpSpPr/>
          <p:nvPr/>
        </p:nvGrpSpPr>
        <p:grpSpPr>
          <a:xfrm>
            <a:off x="4900856" y="1710227"/>
            <a:ext cx="2132266" cy="852906"/>
            <a:chOff x="2186" y="634079"/>
            <a:chExt cx="2132266" cy="852906"/>
          </a:xfrm>
        </p:grpSpPr>
        <p:sp>
          <p:nvSpPr>
            <p:cNvPr id="13" name="Rectangle 12">
              <a:extLst>
                <a:ext uri="{FF2B5EF4-FFF2-40B4-BE49-F238E27FC236}">
                  <a16:creationId xmlns:a16="http://schemas.microsoft.com/office/drawing/2014/main" id="{31ABCBC7-B051-BD85-2251-79D50BCADEA5}"/>
                </a:ext>
              </a:extLst>
            </p:cNvPr>
            <p:cNvSpPr/>
            <p:nvPr/>
          </p:nvSpPr>
          <p:spPr>
            <a:xfrm>
              <a:off x="2186" y="634079"/>
              <a:ext cx="2132266" cy="852906"/>
            </a:xfrm>
            <a:prstGeom prst="rect">
              <a:avLst/>
            </a:prstGeom>
          </p:spPr>
          <p:style>
            <a:lnRef idx="2">
              <a:schemeClr val="accent1"/>
            </a:lnRef>
            <a:fillRef idx="1">
              <a:schemeClr val="lt1"/>
            </a:fillRef>
            <a:effectRef idx="0">
              <a:schemeClr val="accent1"/>
            </a:effectRef>
            <a:fontRef idx="minor">
              <a:schemeClr val="dk1"/>
            </a:fontRef>
          </p:style>
          <p:txBody>
            <a:bodyPr/>
            <a:lstStyle/>
            <a:p>
              <a:endParaRPr lang="en-US"/>
            </a:p>
          </p:txBody>
        </p:sp>
        <p:sp>
          <p:nvSpPr>
            <p:cNvPr id="14" name="TextBox 13">
              <a:extLst>
                <a:ext uri="{FF2B5EF4-FFF2-40B4-BE49-F238E27FC236}">
                  <a16:creationId xmlns:a16="http://schemas.microsoft.com/office/drawing/2014/main" id="{ACDDA51B-BE6E-89CB-BB7F-E284F295BA2E}"/>
                </a:ext>
              </a:extLst>
            </p:cNvPr>
            <p:cNvSpPr txBox="1"/>
            <p:nvPr/>
          </p:nvSpPr>
          <p:spPr>
            <a:xfrm>
              <a:off x="2186" y="634079"/>
              <a:ext cx="2132266" cy="852906"/>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b="1" kern="1200" dirty="0"/>
                <a:t>2</a:t>
              </a:r>
            </a:p>
          </p:txBody>
        </p:sp>
      </p:grpSp>
      <p:grpSp>
        <p:nvGrpSpPr>
          <p:cNvPr id="15" name="Group 14">
            <a:extLst>
              <a:ext uri="{FF2B5EF4-FFF2-40B4-BE49-F238E27FC236}">
                <a16:creationId xmlns:a16="http://schemas.microsoft.com/office/drawing/2014/main" id="{21504B07-C14C-A73C-C52A-DA47ACB3A0DE}"/>
              </a:ext>
            </a:extLst>
          </p:cNvPr>
          <p:cNvGrpSpPr/>
          <p:nvPr/>
        </p:nvGrpSpPr>
        <p:grpSpPr>
          <a:xfrm>
            <a:off x="4898670" y="2554516"/>
            <a:ext cx="2132266" cy="1338187"/>
            <a:chOff x="0" y="1478368"/>
            <a:chExt cx="2132266" cy="1338187"/>
          </a:xfrm>
        </p:grpSpPr>
        <p:sp>
          <p:nvSpPr>
            <p:cNvPr id="16" name="Rectangle 15">
              <a:extLst>
                <a:ext uri="{FF2B5EF4-FFF2-40B4-BE49-F238E27FC236}">
                  <a16:creationId xmlns:a16="http://schemas.microsoft.com/office/drawing/2014/main" id="{AA646243-0600-B850-41AA-83211C882AE4}"/>
                </a:ext>
              </a:extLst>
            </p:cNvPr>
            <p:cNvSpPr/>
            <p:nvPr/>
          </p:nvSpPr>
          <p:spPr>
            <a:xfrm>
              <a:off x="0" y="1478368"/>
              <a:ext cx="2132266" cy="1338187"/>
            </a:xfrm>
            <a:prstGeom prst="rect">
              <a:avLst/>
            </a:prstGeom>
          </p:spPr>
          <p:style>
            <a:lnRef idx="2">
              <a:schemeClr val="accent1"/>
            </a:lnRef>
            <a:fillRef idx="1">
              <a:schemeClr val="lt1"/>
            </a:fillRef>
            <a:effectRef idx="0">
              <a:schemeClr val="accent1"/>
            </a:effectRef>
            <a:fontRef idx="minor">
              <a:schemeClr val="dk1"/>
            </a:fontRef>
          </p:style>
          <p:txBody>
            <a:bodyPr/>
            <a:lstStyle/>
            <a:p>
              <a:endParaRPr lang="en-US"/>
            </a:p>
          </p:txBody>
        </p:sp>
        <p:sp>
          <p:nvSpPr>
            <p:cNvPr id="17" name="TextBox 16">
              <a:extLst>
                <a:ext uri="{FF2B5EF4-FFF2-40B4-BE49-F238E27FC236}">
                  <a16:creationId xmlns:a16="http://schemas.microsoft.com/office/drawing/2014/main" id="{D5C4B9C5-542D-7721-D097-054DD4E5236C}"/>
                </a:ext>
              </a:extLst>
            </p:cNvPr>
            <p:cNvSpPr txBox="1"/>
            <p:nvPr/>
          </p:nvSpPr>
          <p:spPr>
            <a:xfrm>
              <a:off x="0" y="1478368"/>
              <a:ext cx="2132266" cy="1338187"/>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106680" tIns="106680" rIns="142240" bIns="160020" numCol="1" spcCol="1270" anchor="t" anchorCtr="0">
              <a:noAutofit/>
            </a:bodyPr>
            <a:lstStyle/>
            <a:p>
              <a:pPr lvl="1" algn="ctr" defTabSz="889000">
                <a:lnSpc>
                  <a:spcPct val="90000"/>
                </a:lnSpc>
                <a:spcBef>
                  <a:spcPct val="0"/>
                </a:spcBef>
                <a:spcAft>
                  <a:spcPct val="15000"/>
                </a:spcAft>
              </a:pPr>
              <a:r>
                <a:rPr lang="en-US" sz="1600" kern="100" dirty="0">
                  <a:effectLst/>
                  <a:latin typeface="+mj-lt"/>
                  <a:ea typeface="Aptos" panose="020B0004020202020204" pitchFamily="34" charset="0"/>
                  <a:cs typeface="Arial" panose="020B0604020202020204" pitchFamily="34" charset="0"/>
                </a:rPr>
                <a:t>contains tall or long audio files typically used for deepfake detection</a:t>
              </a:r>
              <a:endParaRPr lang="en-US" sz="1600" kern="1200" dirty="0"/>
            </a:p>
          </p:txBody>
        </p:sp>
      </p:grpSp>
    </p:spTree>
    <p:extLst>
      <p:ext uri="{BB962C8B-B14F-4D97-AF65-F5344CB8AC3E}">
        <p14:creationId xmlns:p14="http://schemas.microsoft.com/office/powerpoint/2010/main" val="257180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traight Connector 3">
            <a:extLst>
              <a:ext uri="{FF2B5EF4-FFF2-40B4-BE49-F238E27FC236}">
                <a16:creationId xmlns:a16="http://schemas.microsoft.com/office/drawing/2014/main" id="{15A50F55-E71F-CDAC-3F3A-834C5C74F202}"/>
              </a:ext>
            </a:extLst>
          </p:cNvPr>
          <p:cNvSpPr/>
          <p:nvPr/>
        </p:nvSpPr>
        <p:spPr>
          <a:xfrm>
            <a:off x="4589663" y="1431284"/>
            <a:ext cx="3068942" cy="1065159"/>
          </a:xfrm>
          <a:custGeom>
            <a:avLst/>
            <a:gdLst/>
            <a:ahLst/>
            <a:cxnLst/>
            <a:rect l="0" t="0" r="0" b="0"/>
            <a:pathLst>
              <a:path>
                <a:moveTo>
                  <a:pt x="0" y="0"/>
                </a:moveTo>
                <a:lnTo>
                  <a:pt x="0" y="833224"/>
                </a:lnTo>
                <a:lnTo>
                  <a:pt x="3068942" y="833224"/>
                </a:lnTo>
                <a:lnTo>
                  <a:pt x="3068942" y="1065159"/>
                </a:lnTo>
              </a:path>
            </a:pathLst>
          </a:custGeom>
        </p:spPr>
        <p:style>
          <a:lnRef idx="3">
            <a:schemeClr val="accent6"/>
          </a:lnRef>
          <a:fillRef idx="0">
            <a:schemeClr val="accent6"/>
          </a:fillRef>
          <a:effectRef idx="2">
            <a:schemeClr val="accent6"/>
          </a:effectRef>
          <a:fontRef idx="minor">
            <a:schemeClr val="tx1"/>
          </a:fontRef>
        </p:style>
        <p:txBody>
          <a:bodyPr/>
          <a:lstStyle/>
          <a:p>
            <a:endParaRPr lang="en-US"/>
          </a:p>
        </p:txBody>
      </p:sp>
      <p:sp>
        <p:nvSpPr>
          <p:cNvPr id="4" name="Straight Connector 4">
            <a:extLst>
              <a:ext uri="{FF2B5EF4-FFF2-40B4-BE49-F238E27FC236}">
                <a16:creationId xmlns:a16="http://schemas.microsoft.com/office/drawing/2014/main" id="{B2FAB8CE-7D37-AF7A-0A2F-44C5240A84A7}"/>
              </a:ext>
            </a:extLst>
          </p:cNvPr>
          <p:cNvSpPr/>
          <p:nvPr/>
        </p:nvSpPr>
        <p:spPr>
          <a:xfrm>
            <a:off x="1623977" y="1431284"/>
            <a:ext cx="2965686" cy="1065159"/>
          </a:xfrm>
          <a:custGeom>
            <a:avLst/>
            <a:gdLst/>
            <a:ahLst/>
            <a:cxnLst/>
            <a:rect l="0" t="0" r="0" b="0"/>
            <a:pathLst>
              <a:path>
                <a:moveTo>
                  <a:pt x="2965686" y="0"/>
                </a:moveTo>
                <a:lnTo>
                  <a:pt x="2965686" y="833224"/>
                </a:lnTo>
                <a:lnTo>
                  <a:pt x="0" y="833224"/>
                </a:lnTo>
                <a:lnTo>
                  <a:pt x="0" y="1065159"/>
                </a:lnTo>
              </a:path>
            </a:pathLst>
          </a:custGeom>
        </p:spPr>
        <p:style>
          <a:lnRef idx="3">
            <a:schemeClr val="accent6"/>
          </a:lnRef>
          <a:fillRef idx="0">
            <a:schemeClr val="accent6"/>
          </a:fillRef>
          <a:effectRef idx="2">
            <a:schemeClr val="accent6"/>
          </a:effectRef>
          <a:fontRef idx="minor">
            <a:schemeClr val="tx1"/>
          </a:fontRef>
        </p:style>
        <p:txBody>
          <a:bodyPr/>
          <a:lstStyle/>
          <a:p>
            <a:endParaRPr lang="en-US"/>
          </a:p>
        </p:txBody>
      </p:sp>
      <p:grpSp>
        <p:nvGrpSpPr>
          <p:cNvPr id="5" name="Group 4">
            <a:extLst>
              <a:ext uri="{FF2B5EF4-FFF2-40B4-BE49-F238E27FC236}">
                <a16:creationId xmlns:a16="http://schemas.microsoft.com/office/drawing/2014/main" id="{554A5745-2A0A-02F0-6802-708D1985ABE5}"/>
              </a:ext>
            </a:extLst>
          </p:cNvPr>
          <p:cNvGrpSpPr/>
          <p:nvPr/>
        </p:nvGrpSpPr>
        <p:grpSpPr>
          <a:xfrm>
            <a:off x="351202" y="2496444"/>
            <a:ext cx="2545551" cy="759712"/>
            <a:chOff x="0" y="2489292"/>
            <a:chExt cx="2545551" cy="445548"/>
          </a:xfrm>
        </p:grpSpPr>
        <p:sp>
          <p:nvSpPr>
            <p:cNvPr id="12" name="Rectangle 11">
              <a:extLst>
                <a:ext uri="{FF2B5EF4-FFF2-40B4-BE49-F238E27FC236}">
                  <a16:creationId xmlns:a16="http://schemas.microsoft.com/office/drawing/2014/main" id="{F6BB6B42-7E56-401D-6506-46C6D35CBDA9}"/>
                </a:ext>
              </a:extLst>
            </p:cNvPr>
            <p:cNvSpPr/>
            <p:nvPr/>
          </p:nvSpPr>
          <p:spPr>
            <a:xfrm>
              <a:off x="0" y="2489292"/>
              <a:ext cx="2545551" cy="445548"/>
            </a:xfrm>
            <a:prstGeom prst="rect">
              <a:avLst/>
            </a:prstGeom>
          </p:spPr>
          <p:style>
            <a:lnRef idx="2">
              <a:schemeClr val="lt1">
                <a:hueOff val="0"/>
                <a:satOff val="0"/>
                <a:lumOff val="0"/>
                <a:alphaOff val="0"/>
              </a:schemeClr>
            </a:lnRef>
            <a:fillRef idx="1">
              <a:schemeClr val="accent6">
                <a:alpha val="70000"/>
                <a:hueOff val="0"/>
                <a:satOff val="0"/>
                <a:lumOff val="0"/>
                <a:alphaOff val="0"/>
              </a:schemeClr>
            </a:fillRef>
            <a:effectRef idx="0">
              <a:schemeClr val="accent6">
                <a:alpha val="70000"/>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558CF9F0-1615-9686-7BF6-8946D88043FB}"/>
                </a:ext>
              </a:extLst>
            </p:cNvPr>
            <p:cNvSpPr txBox="1"/>
            <p:nvPr/>
          </p:nvSpPr>
          <p:spPr>
            <a:xfrm>
              <a:off x="0" y="2489292"/>
              <a:ext cx="2545551" cy="445548"/>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00" dirty="0">
                  <a:latin typeface="+mj-lt"/>
                  <a:ea typeface="Aptos" panose="020B0004020202020204" pitchFamily="34" charset="0"/>
                  <a:cs typeface="Arial" panose="020B0604020202020204" pitchFamily="34" charset="0"/>
                </a:rPr>
                <a:t>Contains speech from only one person</a:t>
              </a:r>
              <a:endParaRPr lang="en-US" sz="1600" kern="1200" dirty="0"/>
            </a:p>
          </p:txBody>
        </p:sp>
      </p:grpSp>
      <p:grpSp>
        <p:nvGrpSpPr>
          <p:cNvPr id="6" name="Group 5">
            <a:extLst>
              <a:ext uri="{FF2B5EF4-FFF2-40B4-BE49-F238E27FC236}">
                <a16:creationId xmlns:a16="http://schemas.microsoft.com/office/drawing/2014/main" id="{41530F5B-39FD-71A0-724E-519654DB3FA5}"/>
              </a:ext>
            </a:extLst>
          </p:cNvPr>
          <p:cNvGrpSpPr/>
          <p:nvPr/>
        </p:nvGrpSpPr>
        <p:grpSpPr>
          <a:xfrm>
            <a:off x="3254806" y="2496443"/>
            <a:ext cx="2835471" cy="826619"/>
            <a:chOff x="2903604" y="2489292"/>
            <a:chExt cx="2835471" cy="449756"/>
          </a:xfrm>
        </p:grpSpPr>
        <p:sp>
          <p:nvSpPr>
            <p:cNvPr id="10" name="Rectangle 9">
              <a:extLst>
                <a:ext uri="{FF2B5EF4-FFF2-40B4-BE49-F238E27FC236}">
                  <a16:creationId xmlns:a16="http://schemas.microsoft.com/office/drawing/2014/main" id="{30F2F49F-59DB-8235-6321-FCE8099D3938}"/>
                </a:ext>
              </a:extLst>
            </p:cNvPr>
            <p:cNvSpPr/>
            <p:nvPr/>
          </p:nvSpPr>
          <p:spPr>
            <a:xfrm>
              <a:off x="2903604" y="2489292"/>
              <a:ext cx="2835471" cy="449756"/>
            </a:xfrm>
            <a:prstGeom prst="rect">
              <a:avLst/>
            </a:prstGeom>
          </p:spPr>
          <p:style>
            <a:lnRef idx="2">
              <a:schemeClr val="lt1">
                <a:hueOff val="0"/>
                <a:satOff val="0"/>
                <a:lumOff val="0"/>
                <a:alphaOff val="0"/>
              </a:schemeClr>
            </a:lnRef>
            <a:fillRef idx="1">
              <a:schemeClr val="accent6">
                <a:alpha val="70000"/>
                <a:hueOff val="0"/>
                <a:satOff val="0"/>
                <a:lumOff val="0"/>
                <a:alphaOff val="0"/>
              </a:schemeClr>
            </a:fillRef>
            <a:effectRef idx="0">
              <a:schemeClr val="accent6">
                <a:alpha val="70000"/>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9D27B453-8045-42F3-8AD7-D6FB83B845EA}"/>
                </a:ext>
              </a:extLst>
            </p:cNvPr>
            <p:cNvSpPr txBox="1"/>
            <p:nvPr/>
          </p:nvSpPr>
          <p:spPr>
            <a:xfrm>
              <a:off x="2903604" y="2489292"/>
              <a:ext cx="2835471" cy="449756"/>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00" dirty="0">
                  <a:latin typeface="+mj-lt"/>
                  <a:ea typeface="Aptos" panose="020B0004020202020204" pitchFamily="34" charset="0"/>
                  <a:cs typeface="Arial" panose="020B0604020202020204" pitchFamily="34" charset="0"/>
                </a:rPr>
                <a:t>Narrow range of linguistic diversity and features</a:t>
              </a:r>
              <a:endParaRPr lang="en-US" sz="1600" kern="1200" dirty="0"/>
            </a:p>
          </p:txBody>
        </p:sp>
      </p:grpSp>
      <p:grpSp>
        <p:nvGrpSpPr>
          <p:cNvPr id="7" name="Group 6">
            <a:extLst>
              <a:ext uri="{FF2B5EF4-FFF2-40B4-BE49-F238E27FC236}">
                <a16:creationId xmlns:a16="http://schemas.microsoft.com/office/drawing/2014/main" id="{C1350CF0-0115-FAEC-505A-ABEB3B93AFCF}"/>
              </a:ext>
            </a:extLst>
          </p:cNvPr>
          <p:cNvGrpSpPr/>
          <p:nvPr/>
        </p:nvGrpSpPr>
        <p:grpSpPr>
          <a:xfrm>
            <a:off x="6554149" y="2496444"/>
            <a:ext cx="2208913" cy="826618"/>
            <a:chOff x="6202947" y="2489292"/>
            <a:chExt cx="2208913" cy="516962"/>
          </a:xfrm>
        </p:grpSpPr>
        <p:sp>
          <p:nvSpPr>
            <p:cNvPr id="8" name="Rectangle 7">
              <a:extLst>
                <a:ext uri="{FF2B5EF4-FFF2-40B4-BE49-F238E27FC236}">
                  <a16:creationId xmlns:a16="http://schemas.microsoft.com/office/drawing/2014/main" id="{4C2B2A21-B5E7-1D8B-8888-4B3DEE368A1C}"/>
                </a:ext>
              </a:extLst>
            </p:cNvPr>
            <p:cNvSpPr/>
            <p:nvPr/>
          </p:nvSpPr>
          <p:spPr>
            <a:xfrm>
              <a:off x="6202947" y="2489292"/>
              <a:ext cx="2208913" cy="516962"/>
            </a:xfrm>
            <a:prstGeom prst="rect">
              <a:avLst/>
            </a:prstGeom>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9" name="TextBox 8">
              <a:extLst>
                <a:ext uri="{FF2B5EF4-FFF2-40B4-BE49-F238E27FC236}">
                  <a16:creationId xmlns:a16="http://schemas.microsoft.com/office/drawing/2014/main" id="{05B74AF9-B5FD-4B94-01EF-AAB70B55B4A6}"/>
                </a:ext>
              </a:extLst>
            </p:cNvPr>
            <p:cNvSpPr txBox="1"/>
            <p:nvPr/>
          </p:nvSpPr>
          <p:spPr>
            <a:xfrm>
              <a:off x="6202947" y="2489292"/>
              <a:ext cx="2208913" cy="516962"/>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00" dirty="0">
                  <a:latin typeface="+mj-lt"/>
                  <a:ea typeface="Aptos" panose="020B0004020202020204" pitchFamily="34" charset="0"/>
                  <a:cs typeface="Arial" panose="020B0604020202020204" pitchFamily="34" charset="0"/>
                </a:rPr>
                <a:t>Contains only  English speech</a:t>
              </a:r>
              <a:endParaRPr lang="en-US" sz="1600" kern="1200" dirty="0"/>
            </a:p>
          </p:txBody>
        </p:sp>
      </p:grpSp>
      <p:sp>
        <p:nvSpPr>
          <p:cNvPr id="14" name="Title 1">
            <a:extLst>
              <a:ext uri="{FF2B5EF4-FFF2-40B4-BE49-F238E27FC236}">
                <a16:creationId xmlns:a16="http://schemas.microsoft.com/office/drawing/2014/main" id="{B88300B6-E68B-A706-5318-C7632C953FA0}"/>
              </a:ext>
            </a:extLst>
          </p:cNvPr>
          <p:cNvSpPr>
            <a:spLocks noGrp="1"/>
          </p:cNvSpPr>
          <p:nvPr>
            <p:ph type="title"/>
          </p:nvPr>
        </p:nvSpPr>
        <p:spPr>
          <a:xfrm>
            <a:off x="738388" y="630354"/>
            <a:ext cx="7702550" cy="573088"/>
          </a:xfrm>
        </p:spPr>
        <p:txBody>
          <a:bodyPr/>
          <a:lstStyle/>
          <a:p>
            <a:pPr marL="0" marR="0" algn="just">
              <a:lnSpc>
                <a:spcPct val="107000"/>
              </a:lnSpc>
              <a:spcBef>
                <a:spcPts val="0"/>
              </a:spcBef>
              <a:spcAft>
                <a:spcPts val="800"/>
              </a:spcAft>
            </a:pPr>
            <a:r>
              <a:rPr lang="en-US" sz="1600" b="1" kern="100" dirty="0">
                <a:solidFill>
                  <a:schemeClr val="accent5">
                    <a:lumMod val="50000"/>
                  </a:schemeClr>
                </a:solidFill>
                <a:effectLst/>
                <a:latin typeface="+mj-lt"/>
                <a:ea typeface="Aptos" panose="020B0004020202020204" pitchFamily="34" charset="0"/>
                <a:cs typeface="Arial" panose="020B0604020202020204" pitchFamily="34" charset="0"/>
              </a:rPr>
              <a:t>2) "LJ Speech Dataset" from Kaggle has several disadvantages that make it unsuitable for real-time speech recognition and translation project:</a:t>
            </a:r>
          </a:p>
        </p:txBody>
      </p:sp>
    </p:spTree>
    <p:extLst>
      <p:ext uri="{BB962C8B-B14F-4D97-AF65-F5344CB8AC3E}">
        <p14:creationId xmlns:p14="http://schemas.microsoft.com/office/powerpoint/2010/main" val="89897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387EE-4D61-BE50-D5C5-FC5DBD431DA7}"/>
            </a:ext>
          </a:extLst>
        </p:cNvPr>
        <p:cNvGrpSpPr/>
        <p:nvPr/>
      </p:nvGrpSpPr>
      <p:grpSpPr>
        <a:xfrm>
          <a:off x="0" y="0"/>
          <a:ext cx="0" cy="0"/>
          <a:chOff x="0" y="0"/>
          <a:chExt cx="0" cy="0"/>
        </a:xfrm>
      </p:grpSpPr>
      <p:sp>
        <p:nvSpPr>
          <p:cNvPr id="3" name="Straight Connector 3">
            <a:extLst>
              <a:ext uri="{FF2B5EF4-FFF2-40B4-BE49-F238E27FC236}">
                <a16:creationId xmlns:a16="http://schemas.microsoft.com/office/drawing/2014/main" id="{81A20A02-1099-FD78-DA53-D7CB20B07FE5}"/>
              </a:ext>
            </a:extLst>
          </p:cNvPr>
          <p:cNvSpPr/>
          <p:nvPr/>
        </p:nvSpPr>
        <p:spPr>
          <a:xfrm>
            <a:off x="4589663" y="1431284"/>
            <a:ext cx="3068942" cy="1065159"/>
          </a:xfrm>
          <a:custGeom>
            <a:avLst/>
            <a:gdLst/>
            <a:ahLst/>
            <a:cxnLst/>
            <a:rect l="0" t="0" r="0" b="0"/>
            <a:pathLst>
              <a:path>
                <a:moveTo>
                  <a:pt x="0" y="0"/>
                </a:moveTo>
                <a:lnTo>
                  <a:pt x="0" y="833224"/>
                </a:lnTo>
                <a:lnTo>
                  <a:pt x="3068942" y="833224"/>
                </a:lnTo>
                <a:lnTo>
                  <a:pt x="3068942" y="1065159"/>
                </a:lnTo>
              </a:path>
            </a:pathLst>
          </a:cu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US"/>
          </a:p>
        </p:txBody>
      </p:sp>
      <p:sp>
        <p:nvSpPr>
          <p:cNvPr id="4" name="Straight Connector 4">
            <a:extLst>
              <a:ext uri="{FF2B5EF4-FFF2-40B4-BE49-F238E27FC236}">
                <a16:creationId xmlns:a16="http://schemas.microsoft.com/office/drawing/2014/main" id="{C0F7C786-4092-45DB-161A-3911E87167E0}"/>
              </a:ext>
            </a:extLst>
          </p:cNvPr>
          <p:cNvSpPr/>
          <p:nvPr/>
        </p:nvSpPr>
        <p:spPr>
          <a:xfrm>
            <a:off x="1623977" y="1431284"/>
            <a:ext cx="2965686" cy="1065159"/>
          </a:xfrm>
          <a:custGeom>
            <a:avLst/>
            <a:gdLst/>
            <a:ahLst/>
            <a:cxnLst/>
            <a:rect l="0" t="0" r="0" b="0"/>
            <a:pathLst>
              <a:path>
                <a:moveTo>
                  <a:pt x="2965686" y="0"/>
                </a:moveTo>
                <a:lnTo>
                  <a:pt x="2965686" y="833224"/>
                </a:lnTo>
                <a:lnTo>
                  <a:pt x="0" y="833224"/>
                </a:lnTo>
                <a:lnTo>
                  <a:pt x="0" y="1065159"/>
                </a:lnTo>
              </a:path>
            </a:pathLst>
          </a:cu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US"/>
          </a:p>
        </p:txBody>
      </p:sp>
      <p:grpSp>
        <p:nvGrpSpPr>
          <p:cNvPr id="5" name="Group 4">
            <a:extLst>
              <a:ext uri="{FF2B5EF4-FFF2-40B4-BE49-F238E27FC236}">
                <a16:creationId xmlns:a16="http://schemas.microsoft.com/office/drawing/2014/main" id="{EA1A0779-CA32-963E-017C-401323760DC4}"/>
              </a:ext>
            </a:extLst>
          </p:cNvPr>
          <p:cNvGrpSpPr/>
          <p:nvPr/>
        </p:nvGrpSpPr>
        <p:grpSpPr>
          <a:xfrm>
            <a:off x="351202" y="2496444"/>
            <a:ext cx="2545551" cy="1176024"/>
            <a:chOff x="0" y="2489292"/>
            <a:chExt cx="2545551" cy="445548"/>
          </a:xfrm>
        </p:grpSpPr>
        <p:sp>
          <p:nvSpPr>
            <p:cNvPr id="12" name="Rectangle 11">
              <a:extLst>
                <a:ext uri="{FF2B5EF4-FFF2-40B4-BE49-F238E27FC236}">
                  <a16:creationId xmlns:a16="http://schemas.microsoft.com/office/drawing/2014/main" id="{90E90A9C-4798-3F81-39E9-06F0AE155044}"/>
                </a:ext>
              </a:extLst>
            </p:cNvPr>
            <p:cNvSpPr/>
            <p:nvPr/>
          </p:nvSpPr>
          <p:spPr>
            <a:xfrm>
              <a:off x="0" y="2489292"/>
              <a:ext cx="2545551" cy="445548"/>
            </a:xfrm>
            <a:prstGeom prst="rect">
              <a:avLst/>
            </a:prstGeom>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13" name="TextBox 12">
              <a:extLst>
                <a:ext uri="{FF2B5EF4-FFF2-40B4-BE49-F238E27FC236}">
                  <a16:creationId xmlns:a16="http://schemas.microsoft.com/office/drawing/2014/main" id="{75BE6869-833B-624A-2364-E5858F062D91}"/>
                </a:ext>
              </a:extLst>
            </p:cNvPr>
            <p:cNvSpPr txBox="1"/>
            <p:nvPr/>
          </p:nvSpPr>
          <p:spPr>
            <a:xfrm>
              <a:off x="0" y="2489292"/>
              <a:ext cx="2545551" cy="445548"/>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800" kern="100" dirty="0">
                  <a:effectLst/>
                  <a:latin typeface="+mj-lt"/>
                  <a:ea typeface="Aptos" panose="020B0004020202020204" pitchFamily="34" charset="0"/>
                  <a:cs typeface="Arial" panose="020B0604020202020204" pitchFamily="34" charset="0"/>
                </a:rPr>
                <a:t>Dataset  is recorded in controlled, high-quality conditions</a:t>
              </a:r>
              <a:endParaRPr lang="en-US" sz="1800" kern="1200" dirty="0"/>
            </a:p>
          </p:txBody>
        </p:sp>
      </p:grpSp>
      <p:grpSp>
        <p:nvGrpSpPr>
          <p:cNvPr id="7" name="Group 6">
            <a:extLst>
              <a:ext uri="{FF2B5EF4-FFF2-40B4-BE49-F238E27FC236}">
                <a16:creationId xmlns:a16="http://schemas.microsoft.com/office/drawing/2014/main" id="{11AD693C-F41E-DDCA-4C62-019CBB1ACC4F}"/>
              </a:ext>
            </a:extLst>
          </p:cNvPr>
          <p:cNvGrpSpPr/>
          <p:nvPr/>
        </p:nvGrpSpPr>
        <p:grpSpPr>
          <a:xfrm>
            <a:off x="6554149" y="2496443"/>
            <a:ext cx="2208913" cy="1176023"/>
            <a:chOff x="6202947" y="2489292"/>
            <a:chExt cx="2208913" cy="516962"/>
          </a:xfrm>
        </p:grpSpPr>
        <p:sp>
          <p:nvSpPr>
            <p:cNvPr id="8" name="Rectangle 7">
              <a:extLst>
                <a:ext uri="{FF2B5EF4-FFF2-40B4-BE49-F238E27FC236}">
                  <a16:creationId xmlns:a16="http://schemas.microsoft.com/office/drawing/2014/main" id="{2359BE8E-978A-7954-0314-65C47DCB0166}"/>
                </a:ext>
              </a:extLst>
            </p:cNvPr>
            <p:cNvSpPr/>
            <p:nvPr/>
          </p:nvSpPr>
          <p:spPr>
            <a:xfrm>
              <a:off x="6202947" y="2489292"/>
              <a:ext cx="2208913" cy="516962"/>
            </a:xfrm>
            <a:prstGeom prst="rect">
              <a:avLst/>
            </a:prstGeom>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9" name="TextBox 8">
              <a:extLst>
                <a:ext uri="{FF2B5EF4-FFF2-40B4-BE49-F238E27FC236}">
                  <a16:creationId xmlns:a16="http://schemas.microsoft.com/office/drawing/2014/main" id="{9C2A690B-544E-C735-8620-DADE7A56DA55}"/>
                </a:ext>
              </a:extLst>
            </p:cNvPr>
            <p:cNvSpPr txBox="1"/>
            <p:nvPr/>
          </p:nvSpPr>
          <p:spPr>
            <a:xfrm>
              <a:off x="6202947" y="2489292"/>
              <a:ext cx="2208913" cy="516962"/>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00" dirty="0">
                  <a:effectLst/>
                  <a:latin typeface="+mj-lt"/>
                  <a:ea typeface="Aptos" panose="020B0004020202020204" pitchFamily="34" charset="0"/>
                  <a:cs typeface="Arial" panose="020B0604020202020204" pitchFamily="34" charset="0"/>
                </a:rPr>
                <a:t>The speech in this dataset comes from reading structured text</a:t>
              </a:r>
              <a:endParaRPr lang="en-US" sz="1600" kern="1200" dirty="0"/>
            </a:p>
          </p:txBody>
        </p:sp>
      </p:grpSp>
      <p:sp>
        <p:nvSpPr>
          <p:cNvPr id="14" name="Title 1">
            <a:extLst>
              <a:ext uri="{FF2B5EF4-FFF2-40B4-BE49-F238E27FC236}">
                <a16:creationId xmlns:a16="http://schemas.microsoft.com/office/drawing/2014/main" id="{42BE10C1-95B9-360B-D604-4DC2D5A5C6E1}"/>
              </a:ext>
            </a:extLst>
          </p:cNvPr>
          <p:cNvSpPr>
            <a:spLocks noGrp="1"/>
          </p:cNvSpPr>
          <p:nvPr>
            <p:ph type="title"/>
          </p:nvPr>
        </p:nvSpPr>
        <p:spPr>
          <a:xfrm>
            <a:off x="738388" y="630354"/>
            <a:ext cx="7702550" cy="573088"/>
          </a:xfrm>
        </p:spPr>
        <p:txBody>
          <a:bodyPr/>
          <a:lstStyle/>
          <a:p>
            <a:pPr marL="0" marR="0" algn="just">
              <a:lnSpc>
                <a:spcPct val="107000"/>
              </a:lnSpc>
              <a:spcBef>
                <a:spcPts val="0"/>
              </a:spcBef>
              <a:spcAft>
                <a:spcPts val="800"/>
              </a:spcAft>
            </a:pPr>
            <a:r>
              <a:rPr lang="en-US" sz="1600" b="1" kern="100" dirty="0">
                <a:solidFill>
                  <a:schemeClr val="accent4">
                    <a:lumMod val="50000"/>
                  </a:schemeClr>
                </a:solidFill>
                <a:effectLst/>
                <a:latin typeface="+mj-lt"/>
                <a:ea typeface="Aptos" panose="020B0004020202020204" pitchFamily="34" charset="0"/>
                <a:cs typeface="Arial" panose="020B0604020202020204" pitchFamily="34" charset="0"/>
              </a:rPr>
              <a:t>2) "LJ Speech Dataset" from Kaggle has several disadvantages that make it unsuitable for real-time speech recognition and translation project:</a:t>
            </a:r>
          </a:p>
        </p:txBody>
      </p:sp>
    </p:spTree>
    <p:extLst>
      <p:ext uri="{BB962C8B-B14F-4D97-AF65-F5344CB8AC3E}">
        <p14:creationId xmlns:p14="http://schemas.microsoft.com/office/powerpoint/2010/main" val="110832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2949F-C078-3F90-67F8-95172D08A83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FD414A4-F85C-A1AB-D39A-0C97F2AD7944}"/>
              </a:ext>
            </a:extLst>
          </p:cNvPr>
          <p:cNvSpPr txBox="1">
            <a:spLocks/>
          </p:cNvSpPr>
          <p:nvPr/>
        </p:nvSpPr>
        <p:spPr>
          <a:xfrm>
            <a:off x="537120" y="482909"/>
            <a:ext cx="7895679" cy="1003919"/>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Space Grotesk"/>
              <a:buNone/>
              <a:defRPr sz="45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2pPr>
            <a:lvl3pPr marR="0" lvl="2"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3pPr>
            <a:lvl4pPr marR="0" lvl="3"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4pPr>
            <a:lvl5pPr marR="0" lvl="4"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5pPr>
            <a:lvl6pPr marR="0" lvl="5"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6pPr>
            <a:lvl7pPr marR="0" lvl="6"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7pPr>
            <a:lvl8pPr marR="0" lvl="7"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8pPr>
            <a:lvl9pPr marR="0" lvl="8"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9pPr>
          </a:lstStyle>
          <a:p>
            <a:pPr algn="just">
              <a:lnSpc>
                <a:spcPct val="107000"/>
              </a:lnSpc>
              <a:spcAft>
                <a:spcPts val="800"/>
              </a:spcAft>
            </a:pPr>
            <a:r>
              <a:rPr lang="en-US" sz="1600" b="1" dirty="0">
                <a:solidFill>
                  <a:schemeClr val="accent5">
                    <a:lumMod val="50000"/>
                  </a:schemeClr>
                </a:solidFill>
                <a:effectLst/>
                <a:latin typeface="+mj-lt"/>
                <a:ea typeface="Aptos" panose="020B0004020202020204" pitchFamily="34" charset="0"/>
              </a:rPr>
              <a:t>3) "English-to-Arabic-translate" dataset from Hugging Face is not suitable for real-time speech recognition and translation project due to several key reasons:</a:t>
            </a:r>
            <a:endParaRPr lang="en-US" sz="1600" b="1" kern="100" dirty="0">
              <a:solidFill>
                <a:schemeClr val="accent5">
                  <a:lumMod val="50000"/>
                </a:schemeClr>
              </a:solidFill>
              <a:latin typeface="+mj-lt"/>
              <a:ea typeface="Aptos" panose="020B00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C4AA00A9-0BBF-CEA2-BACA-B3E3B9666CC1}"/>
              </a:ext>
            </a:extLst>
          </p:cNvPr>
          <p:cNvSpPr/>
          <p:nvPr/>
        </p:nvSpPr>
        <p:spPr>
          <a:xfrm>
            <a:off x="949247" y="1965868"/>
            <a:ext cx="3005719" cy="206692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15000"/>
              </a:lnSpc>
              <a:buClr>
                <a:schemeClr val="dk1"/>
              </a:buClr>
              <a:buSzPts val="2400"/>
            </a:pPr>
            <a:r>
              <a:rPr lang="en-US" b="1" kern="100" dirty="0">
                <a:effectLst/>
                <a:latin typeface="+mj-lt"/>
                <a:ea typeface="Aptos" panose="020B0004020202020204" pitchFamily="34" charset="0"/>
                <a:cs typeface="Arial" panose="020B0604020202020204" pitchFamily="34" charset="0"/>
              </a:rPr>
              <a:t>Consists of text-to-text translations, provides pairs of English text and their corresponding Arabic translations</a:t>
            </a:r>
            <a:endParaRPr lang="en-US" b="1" dirty="0">
              <a:solidFill>
                <a:schemeClr val="dk1"/>
              </a:solidFill>
              <a:latin typeface="Space Grotesk"/>
              <a:cs typeface="Space Grotesk"/>
              <a:sym typeface="Space Grotesk"/>
            </a:endParaRPr>
          </a:p>
        </p:txBody>
      </p:sp>
      <p:sp>
        <p:nvSpPr>
          <p:cNvPr id="3" name="Oval 2">
            <a:extLst>
              <a:ext uri="{FF2B5EF4-FFF2-40B4-BE49-F238E27FC236}">
                <a16:creationId xmlns:a16="http://schemas.microsoft.com/office/drawing/2014/main" id="{9FD5813A-D916-1255-8504-25AC88DF80AA}"/>
              </a:ext>
            </a:extLst>
          </p:cNvPr>
          <p:cNvSpPr/>
          <p:nvPr/>
        </p:nvSpPr>
        <p:spPr>
          <a:xfrm>
            <a:off x="5275919" y="1965867"/>
            <a:ext cx="2782695" cy="206692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15000"/>
              </a:lnSpc>
              <a:buClr>
                <a:schemeClr val="dk1"/>
              </a:buClr>
              <a:buSzPts val="2400"/>
            </a:pPr>
            <a:r>
              <a:rPr lang="en-US" kern="100" dirty="0">
                <a:effectLst/>
                <a:latin typeface="+mj-lt"/>
                <a:ea typeface="Aptos" panose="020B0004020202020204" pitchFamily="34" charset="0"/>
                <a:cs typeface="Arial" panose="020B0604020202020204" pitchFamily="34" charset="0"/>
              </a:rPr>
              <a:t>We cannot apply audio preprocessing techniques</a:t>
            </a:r>
            <a:endParaRPr lang="en-US" dirty="0">
              <a:solidFill>
                <a:schemeClr val="dk1"/>
              </a:solidFill>
              <a:latin typeface="Space Grotesk"/>
              <a:cs typeface="Space Grotesk"/>
              <a:sym typeface="Space Grotesk"/>
            </a:endParaRPr>
          </a:p>
        </p:txBody>
      </p:sp>
      <p:sp>
        <p:nvSpPr>
          <p:cNvPr id="4" name="Oval 3">
            <a:extLst>
              <a:ext uri="{FF2B5EF4-FFF2-40B4-BE49-F238E27FC236}">
                <a16:creationId xmlns:a16="http://schemas.microsoft.com/office/drawing/2014/main" id="{75167543-2484-2F2B-E765-78E336EB23D7}"/>
              </a:ext>
            </a:extLst>
          </p:cNvPr>
          <p:cNvSpPr/>
          <p:nvPr/>
        </p:nvSpPr>
        <p:spPr>
          <a:xfrm>
            <a:off x="1005005" y="2081955"/>
            <a:ext cx="442332" cy="39338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1</a:t>
            </a:r>
          </a:p>
        </p:txBody>
      </p:sp>
      <p:sp>
        <p:nvSpPr>
          <p:cNvPr id="5" name="Oval 4">
            <a:extLst>
              <a:ext uri="{FF2B5EF4-FFF2-40B4-BE49-F238E27FC236}">
                <a16:creationId xmlns:a16="http://schemas.microsoft.com/office/drawing/2014/main" id="{F79439A2-4E5A-62DE-4A13-05B1E2B68D61}"/>
              </a:ext>
            </a:extLst>
          </p:cNvPr>
          <p:cNvSpPr/>
          <p:nvPr/>
        </p:nvSpPr>
        <p:spPr>
          <a:xfrm>
            <a:off x="5365112" y="2197185"/>
            <a:ext cx="442332" cy="39338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lnSpc>
                <a:spcPct val="115000"/>
              </a:lnSpc>
              <a:buClr>
                <a:schemeClr val="dk1"/>
              </a:buClr>
              <a:buSzPts val="2400"/>
            </a:pPr>
            <a:r>
              <a:rPr lang="en-US" sz="2800" dirty="0">
                <a:solidFill>
                  <a:schemeClr val="dk1"/>
                </a:solidFill>
                <a:latin typeface="Space Grotesk"/>
                <a:cs typeface="Space Grotesk"/>
                <a:sym typeface="Space Grotesk"/>
              </a:rPr>
              <a:t>2</a:t>
            </a:r>
          </a:p>
        </p:txBody>
      </p:sp>
    </p:spTree>
    <p:extLst>
      <p:ext uri="{BB962C8B-B14F-4D97-AF65-F5344CB8AC3E}">
        <p14:creationId xmlns:p14="http://schemas.microsoft.com/office/powerpoint/2010/main" val="4193801913"/>
      </p:ext>
    </p:extLst>
  </p:cSld>
  <p:clrMapOvr>
    <a:masterClrMapping/>
  </p:clrMapOvr>
</p:sld>
</file>

<file path=ppt/theme/theme1.xml><?xml version="1.0" encoding="utf-8"?>
<a:theme xmlns:a="http://schemas.openxmlformats.org/drawingml/2006/main" name="Science Activities for Middle School: Sound Waves by Slidesgo">
  <a:themeElements>
    <a:clrScheme name="Simple Light">
      <a:dk1>
        <a:srgbClr val="333333"/>
      </a:dk1>
      <a:lt1>
        <a:srgbClr val="F1F2FF"/>
      </a:lt1>
      <a:dk2>
        <a:srgbClr val="FDBC60"/>
      </a:dk2>
      <a:lt2>
        <a:srgbClr val="F083A3"/>
      </a:lt2>
      <a:accent1>
        <a:srgbClr val="EA6D72"/>
      </a:accent1>
      <a:accent2>
        <a:srgbClr val="F6AAF4"/>
      </a:accent2>
      <a:accent3>
        <a:srgbClr val="F159EF"/>
      </a:accent3>
      <a:accent4>
        <a:srgbClr val="69ABE0"/>
      </a:accent4>
      <a:accent5>
        <a:srgbClr val="4147E1"/>
      </a:accent5>
      <a:accent6>
        <a:srgbClr val="493D89"/>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3D35AE0809D241B149B3D60193EAA5" ma:contentTypeVersion="4" ma:contentTypeDescription="Create a new document." ma:contentTypeScope="" ma:versionID="03606267f07ce9b25925a0239b032f24">
  <xsd:schema xmlns:xsd="http://www.w3.org/2001/XMLSchema" xmlns:xs="http://www.w3.org/2001/XMLSchema" xmlns:p="http://schemas.microsoft.com/office/2006/metadata/properties" xmlns:ns3="766ab2c8-c65b-482c-87ec-295503695b14" targetNamespace="http://schemas.microsoft.com/office/2006/metadata/properties" ma:root="true" ma:fieldsID="a7e9fd8d7bb7aa05c5274bb1cc3ffa5a" ns3:_="">
    <xsd:import namespace="766ab2c8-c65b-482c-87ec-295503695b1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6ab2c8-c65b-482c-87ec-295503695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E54FD3-B2DC-4869-8576-B04ECE726339}">
  <ds:schemaRefs>
    <ds:schemaRef ds:uri="http://purl.org/dc/dcmitype/"/>
    <ds:schemaRef ds:uri="766ab2c8-c65b-482c-87ec-295503695b14"/>
    <ds:schemaRef ds:uri="http://schemas.microsoft.com/office/2006/documentManagement/types"/>
    <ds:schemaRef ds:uri="http://schemas.microsoft.com/office/2006/metadata/properties"/>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E997458-48A3-48AD-A0CE-6FE9C26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6ab2c8-c65b-482c-87ec-295503695b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DB0F59-82A9-4431-B07E-5078F96FF3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188</TotalTime>
  <Words>1828</Words>
  <Application>Microsoft Office PowerPoint</Application>
  <PresentationFormat>On-screen Show (16:9)</PresentationFormat>
  <Paragraphs>292</Paragraphs>
  <Slides>51</Slides>
  <Notes>33</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Courier New</vt:lpstr>
      <vt:lpstr>Bebas Neue</vt:lpstr>
      <vt:lpstr>Nunito Light</vt:lpstr>
      <vt:lpstr>Work Sans</vt:lpstr>
      <vt:lpstr>Grandview Display</vt:lpstr>
      <vt:lpstr>Arial</vt:lpstr>
      <vt:lpstr>Calibri</vt:lpstr>
      <vt:lpstr>Aptos</vt:lpstr>
      <vt:lpstr>Space Grotesk</vt:lpstr>
      <vt:lpstr>Wingdings</vt:lpstr>
      <vt:lpstr>Science Activities for Middle School: Sound Waves by Slidesgo</vt:lpstr>
      <vt:lpstr>Real Time Speech To Text Translation</vt:lpstr>
      <vt:lpstr>PowerPoint Presentation</vt:lpstr>
      <vt:lpstr>Team Members</vt:lpstr>
      <vt:lpstr>Outline</vt:lpstr>
      <vt:lpstr>We searched for datasets in Kaggle and Hugging Face.  Here are some of the datasets that we found and why they weren't suitable for the project:       </vt:lpstr>
      <vt:lpstr>1) "Deep Voice - Deepfake Voice Recognition" dataset from Kaggle is not suitable for your real-time speech recognition and translation project for several reasons: </vt:lpstr>
      <vt:lpstr>2) "LJ Speech Dataset" from Kaggle has several disadvantages that make it unsuitable for real-time speech recognition and translation project:</vt:lpstr>
      <vt:lpstr>2) "LJ Speech Dataset" from Kaggle has several disadvantages that make it unsuitable for real-time speech recognition and translation project:</vt:lpstr>
      <vt:lpstr>PowerPoint Presentation</vt:lpstr>
      <vt:lpstr>PowerPoint Presentation</vt:lpstr>
      <vt:lpstr>Introduction to Common Voice Dataset</vt:lpstr>
      <vt:lpstr>Slide : Components of the Dataset</vt:lpstr>
      <vt:lpstr>Slide:  Metadata in train.tsv</vt:lpstr>
      <vt:lpstr>Preprocessing and feature extraction</vt:lpstr>
      <vt:lpstr>  </vt:lpstr>
      <vt:lpstr>    </vt:lpstr>
      <vt:lpstr>    </vt:lpstr>
      <vt:lpstr>    </vt:lpstr>
      <vt:lpstr>    </vt:lpstr>
      <vt:lpstr>    </vt:lpstr>
      <vt:lpstr>    </vt:lpstr>
      <vt:lpstr>    </vt:lpstr>
      <vt:lpstr>    </vt:lpstr>
      <vt:lpstr>Enhancing Whisper Model: Objective &amp; Approach</vt:lpstr>
      <vt:lpstr>Challenges, Limitations &amp; Outcome</vt:lpstr>
      <vt:lpstr>TRANSLATION</vt:lpstr>
      <vt:lpstr>PowerPoint Presentation</vt:lpstr>
      <vt:lpstr>PowerPoint Presentation</vt:lpstr>
      <vt:lpstr>PowerPoint Presentation</vt:lpstr>
      <vt:lpstr>HNMT Architecture </vt:lpstr>
      <vt:lpstr>PowerPoint Presentation</vt:lpstr>
      <vt:lpstr>PowerPoint Presentation</vt:lpstr>
      <vt:lpstr>PowerPoint Presentation</vt:lpstr>
      <vt:lpstr>PowerPoint Presentation</vt:lpstr>
      <vt:lpstr>PowerPoint Presentation</vt:lpstr>
      <vt:lpstr>PowerPoint Presentation</vt:lpstr>
      <vt:lpstr>HNMT Preprocessing </vt:lpstr>
      <vt:lpstr>Fine Tuning HNMT</vt:lpstr>
      <vt:lpstr>Fine Tuning HNMT</vt:lpstr>
      <vt:lpstr>Evaluation the translation model</vt:lpstr>
      <vt:lpstr>First approach </vt:lpstr>
      <vt:lpstr>samples</vt:lpstr>
      <vt:lpstr>Second approach </vt:lpstr>
      <vt:lpstr>PowerPoint Presentation</vt:lpstr>
      <vt:lpstr>Generative Adversarial Networks</vt:lpstr>
      <vt:lpstr>PowerPoint Presentation</vt:lpstr>
      <vt:lpstr>Synthetic Voice Generation</vt:lpstr>
      <vt:lpstr>Example</vt:lpstr>
      <vt:lpstr>Deployment</vt:lpstr>
      <vt:lpstr>Demo</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Ahmad Hazem</dc:creator>
  <cp:lastModifiedBy>Ahmad Hazem</cp:lastModifiedBy>
  <cp:revision>25</cp:revision>
  <dcterms:modified xsi:type="dcterms:W3CDTF">2024-10-23T10:39:13Z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0x010100843D35AE0809D241B149B3D60193EAA5</vt:lpwstr>
  </property>
</Properties>
</file>